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59" r:id="rId5"/>
    <p:sldId id="273" r:id="rId6"/>
    <p:sldId id="276" r:id="rId7"/>
    <p:sldId id="278" r:id="rId8"/>
    <p:sldId id="296" r:id="rId9"/>
    <p:sldId id="290" r:id="rId10"/>
    <p:sldId id="291" r:id="rId11"/>
    <p:sldId id="297" r:id="rId12"/>
  </p:sldIdLst>
  <p:sldSz cx="12192000" cy="6858000"/>
  <p:notesSz cx="9926638" cy="6797675"/>
  <p:defaultTextStyle>
    <a:defPPr>
      <a:defRPr lang="ru-RU"/>
    </a:defPPr>
    <a:lvl1pPr marL="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1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1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36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86DBF3-C955-460E-B4BA-14913736E87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DA9743-95DD-4AA0-A496-311D56B3619C}">
      <dgm:prSet phldrT="[Текст]"/>
      <dgm:spPr/>
      <dgm:t>
        <a:bodyPr vert="vert"/>
        <a:lstStyle/>
        <a:p>
          <a:pPr>
            <a:buFont typeface="Arial MT"/>
            <a:buNone/>
          </a:pPr>
          <a:r>
            <a:rPr lang="ru-RU" spc="0" baseline="0" dirty="0">
              <a:latin typeface="+mn-lt"/>
              <a:cs typeface="Verdana"/>
            </a:rPr>
            <a:t>Если произошёл </a:t>
          </a:r>
          <a:r>
            <a:rPr lang="ru-RU" b="1" spc="0" baseline="0" dirty="0">
              <a:latin typeface="+mn-lt"/>
              <a:cs typeface="Tahoma"/>
            </a:rPr>
            <a:t>технический сбой</a:t>
          </a:r>
          <a:r>
            <a:rPr lang="ru-RU" spc="0" baseline="0" dirty="0">
              <a:latin typeface="+mn-lt"/>
              <a:cs typeface="Verdana"/>
            </a:rPr>
            <a:t>, участник имеет право </a:t>
          </a:r>
          <a:r>
            <a:rPr lang="ru-RU" b="1" spc="0" baseline="0" dirty="0">
              <a:latin typeface="+mn-lt"/>
              <a:cs typeface="Tahoma"/>
            </a:rPr>
            <a:t>выбрать</a:t>
          </a:r>
          <a:r>
            <a:rPr lang="ru-RU" spc="0" baseline="0" dirty="0">
              <a:latin typeface="+mn-lt"/>
              <a:cs typeface="Verdana"/>
            </a:rPr>
            <a:t>:</a:t>
          </a:r>
        </a:p>
        <a:p>
          <a:pPr>
            <a:buFont typeface="Arial MT"/>
            <a:buChar char="•"/>
          </a:pPr>
          <a:r>
            <a:rPr lang="ru-RU" spc="0" baseline="0" dirty="0">
              <a:latin typeface="+mn-lt"/>
              <a:cs typeface="Verdana"/>
            </a:rPr>
            <a:t>выполнить задания </a:t>
          </a:r>
          <a:r>
            <a:rPr lang="ru-RU" b="1" spc="0" baseline="0" dirty="0">
              <a:latin typeface="+mn-lt"/>
              <a:cs typeface="Tahoma"/>
            </a:rPr>
            <a:t>в тот же день</a:t>
          </a:r>
          <a:endParaRPr lang="ru-RU" spc="0" baseline="0" dirty="0">
            <a:latin typeface="+mn-lt"/>
            <a:cs typeface="Tahoma"/>
          </a:endParaRPr>
        </a:p>
        <a:p>
          <a:pPr>
            <a:buFont typeface="Arial MT"/>
            <a:buChar char="•"/>
          </a:pPr>
          <a:r>
            <a:rPr lang="ru-RU" spc="0" baseline="0" dirty="0">
              <a:latin typeface="+mn-lt"/>
              <a:cs typeface="Verdana"/>
            </a:rPr>
            <a:t>выполнить задания </a:t>
          </a:r>
          <a:r>
            <a:rPr lang="ru-RU" b="1" spc="0" baseline="0" dirty="0">
              <a:latin typeface="+mn-lt"/>
              <a:cs typeface="Tahoma"/>
            </a:rPr>
            <a:t>в резервные сроки</a:t>
          </a:r>
          <a:endParaRPr lang="ru-RU" spc="0" baseline="0" dirty="0">
            <a:latin typeface="+mn-lt"/>
          </a:endParaRPr>
        </a:p>
      </dgm:t>
    </dgm:pt>
    <dgm:pt modelId="{98385A3C-D1B6-46F5-805D-A12AF98719BB}" type="parTrans" cxnId="{8E330DE2-8229-4B03-8DAE-C1FA33C4C0FB}">
      <dgm:prSet/>
      <dgm:spPr/>
      <dgm:t>
        <a:bodyPr/>
        <a:lstStyle/>
        <a:p>
          <a:endParaRPr lang="ru-RU"/>
        </a:p>
      </dgm:t>
    </dgm:pt>
    <dgm:pt modelId="{D53F1D08-4AF4-4F16-80E3-5D4FC3D88FCD}" type="sibTrans" cxnId="{8E330DE2-8229-4B03-8DAE-C1FA33C4C0FB}">
      <dgm:prSet/>
      <dgm:spPr/>
      <dgm:t>
        <a:bodyPr/>
        <a:lstStyle/>
        <a:p>
          <a:endParaRPr lang="ru-RU"/>
        </a:p>
      </dgm:t>
    </dgm:pt>
    <dgm:pt modelId="{38C69213-042C-451B-B8C4-F5FDA58BF08C}">
      <dgm:prSet phldrT="[Текст]"/>
      <dgm:spPr/>
      <dgm:t>
        <a:bodyPr/>
        <a:lstStyle/>
        <a:p>
          <a:r>
            <a:rPr lang="ru-RU" b="1" spc="-80" dirty="0">
              <a:cs typeface="Tahoma"/>
            </a:rPr>
            <a:t>ЕГЭ/ОГЭ</a:t>
          </a:r>
          <a:r>
            <a:rPr lang="ru-RU" b="1" spc="-100" dirty="0">
              <a:cs typeface="Tahoma"/>
            </a:rPr>
            <a:t> </a:t>
          </a:r>
          <a:r>
            <a:rPr lang="ru-RU" b="1" spc="-55" dirty="0">
              <a:cs typeface="Tahoma"/>
            </a:rPr>
            <a:t>по</a:t>
          </a:r>
          <a:r>
            <a:rPr lang="ru-RU" b="1" spc="-80" dirty="0">
              <a:cs typeface="Tahoma"/>
            </a:rPr>
            <a:t> </a:t>
          </a:r>
          <a:r>
            <a:rPr lang="ru-RU" b="1" spc="-10" dirty="0">
              <a:cs typeface="Tahoma"/>
            </a:rPr>
            <a:t>иностранным</a:t>
          </a:r>
          <a:r>
            <a:rPr lang="ru-RU" b="1" spc="-110" dirty="0">
              <a:cs typeface="Tahoma"/>
            </a:rPr>
            <a:t> </a:t>
          </a:r>
          <a:r>
            <a:rPr lang="ru-RU" b="1" spc="-160" dirty="0">
              <a:cs typeface="Tahoma"/>
            </a:rPr>
            <a:t>языкам</a:t>
          </a:r>
          <a:endParaRPr lang="ru-RU" dirty="0"/>
        </a:p>
      </dgm:t>
    </dgm:pt>
    <dgm:pt modelId="{3D08723A-07E5-445B-9258-D2E4E86675F0}" type="parTrans" cxnId="{E0D71E8F-A464-4634-9C4B-A057B0766DCD}">
      <dgm:prSet/>
      <dgm:spPr/>
      <dgm:t>
        <a:bodyPr/>
        <a:lstStyle/>
        <a:p>
          <a:endParaRPr lang="ru-RU"/>
        </a:p>
      </dgm:t>
    </dgm:pt>
    <dgm:pt modelId="{ECA708A9-DC6A-44CB-89F7-F8EA0F8A12FE}" type="sibTrans" cxnId="{E0D71E8F-A464-4634-9C4B-A057B0766DCD}">
      <dgm:prSet/>
      <dgm:spPr/>
      <dgm:t>
        <a:bodyPr/>
        <a:lstStyle/>
        <a:p>
          <a:endParaRPr lang="ru-RU"/>
        </a:p>
      </dgm:t>
    </dgm:pt>
    <dgm:pt modelId="{FBB787AE-CA3B-46D3-A63D-3D8D50FCC2DF}">
      <dgm:prSet phldrT="[Текст]"/>
      <dgm:spPr/>
      <dgm:t>
        <a:bodyPr/>
        <a:lstStyle/>
        <a:p>
          <a:r>
            <a:rPr lang="ru-RU" b="1" spc="-140" dirty="0">
              <a:cs typeface="Tahoma"/>
            </a:rPr>
            <a:t>ГВЭ</a:t>
          </a:r>
          <a:r>
            <a:rPr lang="ru-RU" b="1" spc="-80" dirty="0">
              <a:cs typeface="Tahoma"/>
            </a:rPr>
            <a:t> </a:t>
          </a:r>
          <a:r>
            <a:rPr lang="ru-RU" b="1" spc="-320" dirty="0">
              <a:cs typeface="Tahoma"/>
            </a:rPr>
            <a:t>в</a:t>
          </a:r>
          <a:r>
            <a:rPr lang="ru-RU" b="1" spc="-75" dirty="0">
              <a:cs typeface="Tahoma"/>
            </a:rPr>
            <a:t> </a:t>
          </a:r>
          <a:r>
            <a:rPr lang="ru-RU" b="1" spc="35" dirty="0">
              <a:cs typeface="Tahoma"/>
            </a:rPr>
            <a:t>устно</a:t>
          </a:r>
          <a:r>
            <a:rPr lang="ru-RU" b="1" spc="45" dirty="0">
              <a:cs typeface="Tahoma"/>
            </a:rPr>
            <a:t>й</a:t>
          </a:r>
          <a:r>
            <a:rPr lang="ru-RU" b="1" spc="-110" dirty="0">
              <a:cs typeface="Tahoma"/>
            </a:rPr>
            <a:t> </a:t>
          </a:r>
          <a:r>
            <a:rPr lang="ru-RU" b="1" spc="220" dirty="0">
              <a:cs typeface="Tahoma"/>
            </a:rPr>
            <a:t>форме</a:t>
          </a:r>
          <a:endParaRPr lang="ru-RU" dirty="0"/>
        </a:p>
      </dgm:t>
    </dgm:pt>
    <dgm:pt modelId="{0F428C7B-BF16-46C5-83B1-BE4ABDBC0E8E}" type="parTrans" cxnId="{C519E9C0-4109-42BB-BB3F-CD9E1488FA28}">
      <dgm:prSet/>
      <dgm:spPr/>
      <dgm:t>
        <a:bodyPr/>
        <a:lstStyle/>
        <a:p>
          <a:endParaRPr lang="ru-RU"/>
        </a:p>
      </dgm:t>
    </dgm:pt>
    <dgm:pt modelId="{E09BF4C9-6978-487A-B9D9-343AC969AD7B}" type="sibTrans" cxnId="{C519E9C0-4109-42BB-BB3F-CD9E1488FA28}">
      <dgm:prSet/>
      <dgm:spPr/>
      <dgm:t>
        <a:bodyPr/>
        <a:lstStyle/>
        <a:p>
          <a:endParaRPr lang="ru-RU"/>
        </a:p>
      </dgm:t>
    </dgm:pt>
    <dgm:pt modelId="{6C369207-E944-49FA-82B6-928B22F94A4D}">
      <dgm:prSet phldrT="[Текст]"/>
      <dgm:spPr/>
      <dgm:t>
        <a:bodyPr/>
        <a:lstStyle/>
        <a:p>
          <a:r>
            <a:rPr lang="ru-RU" b="1" spc="-130" dirty="0">
              <a:cs typeface="Tahoma"/>
            </a:rPr>
            <a:t>ЕГЭ</a:t>
          </a:r>
          <a:r>
            <a:rPr lang="ru-RU" b="1" spc="-105" dirty="0">
              <a:cs typeface="Tahoma"/>
            </a:rPr>
            <a:t> </a:t>
          </a:r>
          <a:r>
            <a:rPr lang="ru-RU" b="1" spc="-55" dirty="0">
              <a:cs typeface="Tahoma"/>
            </a:rPr>
            <a:t>по</a:t>
          </a:r>
          <a:r>
            <a:rPr lang="ru-RU" b="1" spc="-105" dirty="0">
              <a:cs typeface="Tahoma"/>
            </a:rPr>
            <a:t> </a:t>
          </a:r>
          <a:r>
            <a:rPr lang="ru-RU" b="1" spc="35" dirty="0">
              <a:cs typeface="Tahoma"/>
            </a:rPr>
            <a:t>информатике</a:t>
          </a:r>
          <a:endParaRPr lang="ru-RU" dirty="0"/>
        </a:p>
      </dgm:t>
    </dgm:pt>
    <dgm:pt modelId="{EFAD5B77-996A-4416-BAB1-DCA147EFA591}" type="parTrans" cxnId="{9A3EB72A-9436-41DC-ABDE-8537573210FA}">
      <dgm:prSet/>
      <dgm:spPr/>
      <dgm:t>
        <a:bodyPr/>
        <a:lstStyle/>
        <a:p>
          <a:endParaRPr lang="ru-RU"/>
        </a:p>
      </dgm:t>
    </dgm:pt>
    <dgm:pt modelId="{3558A8BB-F94F-4118-8C08-C191027D0EEB}" type="sibTrans" cxnId="{9A3EB72A-9436-41DC-ABDE-8537573210FA}">
      <dgm:prSet/>
      <dgm:spPr/>
      <dgm:t>
        <a:bodyPr/>
        <a:lstStyle/>
        <a:p>
          <a:endParaRPr lang="ru-RU"/>
        </a:p>
      </dgm:t>
    </dgm:pt>
    <dgm:pt modelId="{EF0B4697-67B9-45B2-BE3B-887369EECE7B}" type="pres">
      <dgm:prSet presAssocID="{8386DBF3-C955-460E-B4BA-14913736E8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876ECD2-ADF4-4E24-AC0B-C01591B0E6BB}" type="pres">
      <dgm:prSet presAssocID="{DFDA9743-95DD-4AA0-A496-311D56B3619C}" presName="root1" presStyleCnt="0"/>
      <dgm:spPr/>
    </dgm:pt>
    <dgm:pt modelId="{6850782B-9FA0-4936-AA6D-9E0CE114A5DF}" type="pres">
      <dgm:prSet presAssocID="{DFDA9743-95DD-4AA0-A496-311D56B3619C}" presName="LevelOneTextNode" presStyleLbl="node0" presStyleIdx="0" presStyleCnt="1" custScaleX="550305" custScaleY="54184">
        <dgm:presLayoutVars>
          <dgm:chPref val="3"/>
        </dgm:presLayoutVars>
      </dgm:prSet>
      <dgm:spPr/>
    </dgm:pt>
    <dgm:pt modelId="{DF4DF606-4A5E-4F85-9B3F-1B39FC958035}" type="pres">
      <dgm:prSet presAssocID="{DFDA9743-95DD-4AA0-A496-311D56B3619C}" presName="level2hierChild" presStyleCnt="0"/>
      <dgm:spPr/>
    </dgm:pt>
    <dgm:pt modelId="{7BE9C698-9AAC-41B3-B40D-4DFF7D05E464}" type="pres">
      <dgm:prSet presAssocID="{3D08723A-07E5-445B-9258-D2E4E86675F0}" presName="conn2-1" presStyleLbl="parChTrans1D2" presStyleIdx="0" presStyleCnt="3"/>
      <dgm:spPr/>
    </dgm:pt>
    <dgm:pt modelId="{A3389F07-57FB-41DB-8318-35325C4BEA6E}" type="pres">
      <dgm:prSet presAssocID="{3D08723A-07E5-445B-9258-D2E4E86675F0}" presName="connTx" presStyleLbl="parChTrans1D2" presStyleIdx="0" presStyleCnt="3"/>
      <dgm:spPr/>
    </dgm:pt>
    <dgm:pt modelId="{B05B90ED-59BA-428A-AC7C-5A8BF540B1C6}" type="pres">
      <dgm:prSet presAssocID="{38C69213-042C-451B-B8C4-F5FDA58BF08C}" presName="root2" presStyleCnt="0"/>
      <dgm:spPr/>
    </dgm:pt>
    <dgm:pt modelId="{86434379-6F5F-432E-BC41-658EA0076562}" type="pres">
      <dgm:prSet presAssocID="{38C69213-042C-451B-B8C4-F5FDA58BF08C}" presName="LevelTwoTextNode" presStyleLbl="node2" presStyleIdx="0" presStyleCnt="3">
        <dgm:presLayoutVars>
          <dgm:chPref val="3"/>
        </dgm:presLayoutVars>
      </dgm:prSet>
      <dgm:spPr/>
    </dgm:pt>
    <dgm:pt modelId="{D4D98A61-C09B-4AFE-B9AD-582467C312B8}" type="pres">
      <dgm:prSet presAssocID="{38C69213-042C-451B-B8C4-F5FDA58BF08C}" presName="level3hierChild" presStyleCnt="0"/>
      <dgm:spPr/>
    </dgm:pt>
    <dgm:pt modelId="{8E36BAFC-F258-4654-B989-84D3C0339CE5}" type="pres">
      <dgm:prSet presAssocID="{0F428C7B-BF16-46C5-83B1-BE4ABDBC0E8E}" presName="conn2-1" presStyleLbl="parChTrans1D2" presStyleIdx="1" presStyleCnt="3"/>
      <dgm:spPr/>
    </dgm:pt>
    <dgm:pt modelId="{F10DEF6C-0617-4FA1-99CA-6D0938532F5E}" type="pres">
      <dgm:prSet presAssocID="{0F428C7B-BF16-46C5-83B1-BE4ABDBC0E8E}" presName="connTx" presStyleLbl="parChTrans1D2" presStyleIdx="1" presStyleCnt="3"/>
      <dgm:spPr/>
    </dgm:pt>
    <dgm:pt modelId="{504340C1-8B31-4BF5-BB83-30A522A37BF3}" type="pres">
      <dgm:prSet presAssocID="{FBB787AE-CA3B-46D3-A63D-3D8D50FCC2DF}" presName="root2" presStyleCnt="0"/>
      <dgm:spPr/>
    </dgm:pt>
    <dgm:pt modelId="{4A7FFCD0-7258-46F6-B373-11FE8DA117CF}" type="pres">
      <dgm:prSet presAssocID="{FBB787AE-CA3B-46D3-A63D-3D8D50FCC2DF}" presName="LevelTwoTextNode" presStyleLbl="node2" presStyleIdx="1" presStyleCnt="3">
        <dgm:presLayoutVars>
          <dgm:chPref val="3"/>
        </dgm:presLayoutVars>
      </dgm:prSet>
      <dgm:spPr/>
    </dgm:pt>
    <dgm:pt modelId="{C0A0AD01-BF69-443B-A7A6-907A93279346}" type="pres">
      <dgm:prSet presAssocID="{FBB787AE-CA3B-46D3-A63D-3D8D50FCC2DF}" presName="level3hierChild" presStyleCnt="0"/>
      <dgm:spPr/>
    </dgm:pt>
    <dgm:pt modelId="{381D5A4A-F7D8-4C5F-A9F0-71D92DE6745B}" type="pres">
      <dgm:prSet presAssocID="{EFAD5B77-996A-4416-BAB1-DCA147EFA591}" presName="conn2-1" presStyleLbl="parChTrans1D2" presStyleIdx="2" presStyleCnt="3"/>
      <dgm:spPr/>
    </dgm:pt>
    <dgm:pt modelId="{6D1F2B27-291C-4650-8F51-19F4F592D2CE}" type="pres">
      <dgm:prSet presAssocID="{EFAD5B77-996A-4416-BAB1-DCA147EFA591}" presName="connTx" presStyleLbl="parChTrans1D2" presStyleIdx="2" presStyleCnt="3"/>
      <dgm:spPr/>
    </dgm:pt>
    <dgm:pt modelId="{2C064314-264F-4F88-BF08-9106CE428BF5}" type="pres">
      <dgm:prSet presAssocID="{6C369207-E944-49FA-82B6-928B22F94A4D}" presName="root2" presStyleCnt="0"/>
      <dgm:spPr/>
    </dgm:pt>
    <dgm:pt modelId="{7B26BB4D-FE90-4DDB-8DB3-146852B5E1E8}" type="pres">
      <dgm:prSet presAssocID="{6C369207-E944-49FA-82B6-928B22F94A4D}" presName="LevelTwoTextNode" presStyleLbl="node2" presStyleIdx="2" presStyleCnt="3">
        <dgm:presLayoutVars>
          <dgm:chPref val="3"/>
        </dgm:presLayoutVars>
      </dgm:prSet>
      <dgm:spPr/>
    </dgm:pt>
    <dgm:pt modelId="{A2200EE3-8B85-422D-B115-3E6C4E3D78A8}" type="pres">
      <dgm:prSet presAssocID="{6C369207-E944-49FA-82B6-928B22F94A4D}" presName="level3hierChild" presStyleCnt="0"/>
      <dgm:spPr/>
    </dgm:pt>
  </dgm:ptLst>
  <dgm:cxnLst>
    <dgm:cxn modelId="{F2BFA10E-A3C0-4C13-B6DA-1734EDF3CAD2}" type="presOf" srcId="{8386DBF3-C955-460E-B4BA-14913736E879}" destId="{EF0B4697-67B9-45B2-BE3B-887369EECE7B}" srcOrd="0" destOrd="0" presId="urn:microsoft.com/office/officeart/2008/layout/HorizontalMultiLevelHierarchy"/>
    <dgm:cxn modelId="{81AF7A16-8303-4B40-B07B-0CA87A7B66D9}" type="presOf" srcId="{FBB787AE-CA3B-46D3-A63D-3D8D50FCC2DF}" destId="{4A7FFCD0-7258-46F6-B373-11FE8DA117CF}" srcOrd="0" destOrd="0" presId="urn:microsoft.com/office/officeart/2008/layout/HorizontalMultiLevelHierarchy"/>
    <dgm:cxn modelId="{9A3EB72A-9436-41DC-ABDE-8537573210FA}" srcId="{DFDA9743-95DD-4AA0-A496-311D56B3619C}" destId="{6C369207-E944-49FA-82B6-928B22F94A4D}" srcOrd="2" destOrd="0" parTransId="{EFAD5B77-996A-4416-BAB1-DCA147EFA591}" sibTransId="{3558A8BB-F94F-4118-8C08-C191027D0EEB}"/>
    <dgm:cxn modelId="{24C9CA2F-9280-46C3-8F67-6B0689EF571B}" type="presOf" srcId="{EFAD5B77-996A-4416-BAB1-DCA147EFA591}" destId="{381D5A4A-F7D8-4C5F-A9F0-71D92DE6745B}" srcOrd="0" destOrd="0" presId="urn:microsoft.com/office/officeart/2008/layout/HorizontalMultiLevelHierarchy"/>
    <dgm:cxn modelId="{32BEB033-653A-4169-94DA-CDC8C6D3F365}" type="presOf" srcId="{3D08723A-07E5-445B-9258-D2E4E86675F0}" destId="{A3389F07-57FB-41DB-8318-35325C4BEA6E}" srcOrd="1" destOrd="0" presId="urn:microsoft.com/office/officeart/2008/layout/HorizontalMultiLevelHierarchy"/>
    <dgm:cxn modelId="{E0D71E8F-A464-4634-9C4B-A057B0766DCD}" srcId="{DFDA9743-95DD-4AA0-A496-311D56B3619C}" destId="{38C69213-042C-451B-B8C4-F5FDA58BF08C}" srcOrd="0" destOrd="0" parTransId="{3D08723A-07E5-445B-9258-D2E4E86675F0}" sibTransId="{ECA708A9-DC6A-44CB-89F7-F8EA0F8A12FE}"/>
    <dgm:cxn modelId="{F8D3EA9D-B7A8-4B89-9139-35AD5014F1E2}" type="presOf" srcId="{6C369207-E944-49FA-82B6-928B22F94A4D}" destId="{7B26BB4D-FE90-4DDB-8DB3-146852B5E1E8}" srcOrd="0" destOrd="0" presId="urn:microsoft.com/office/officeart/2008/layout/HorizontalMultiLevelHierarchy"/>
    <dgm:cxn modelId="{A4AB40BD-25FC-4773-BAC9-C332E6862894}" type="presOf" srcId="{3D08723A-07E5-445B-9258-D2E4E86675F0}" destId="{7BE9C698-9AAC-41B3-B40D-4DFF7D05E464}" srcOrd="0" destOrd="0" presId="urn:microsoft.com/office/officeart/2008/layout/HorizontalMultiLevelHierarchy"/>
    <dgm:cxn modelId="{C519E9C0-4109-42BB-BB3F-CD9E1488FA28}" srcId="{DFDA9743-95DD-4AA0-A496-311D56B3619C}" destId="{FBB787AE-CA3B-46D3-A63D-3D8D50FCC2DF}" srcOrd="1" destOrd="0" parTransId="{0F428C7B-BF16-46C5-83B1-BE4ABDBC0E8E}" sibTransId="{E09BF4C9-6978-487A-B9D9-343AC969AD7B}"/>
    <dgm:cxn modelId="{A1F7F5CA-9F1A-4869-A494-207D58E6C4A5}" type="presOf" srcId="{38C69213-042C-451B-B8C4-F5FDA58BF08C}" destId="{86434379-6F5F-432E-BC41-658EA0076562}" srcOrd="0" destOrd="0" presId="urn:microsoft.com/office/officeart/2008/layout/HorizontalMultiLevelHierarchy"/>
    <dgm:cxn modelId="{5812E0DD-CA2A-4778-A0F9-35418614B2CA}" type="presOf" srcId="{0F428C7B-BF16-46C5-83B1-BE4ABDBC0E8E}" destId="{F10DEF6C-0617-4FA1-99CA-6D0938532F5E}" srcOrd="1" destOrd="0" presId="urn:microsoft.com/office/officeart/2008/layout/HorizontalMultiLevelHierarchy"/>
    <dgm:cxn modelId="{6BCD43DF-F1CA-4306-8E12-F538B5C06EDE}" type="presOf" srcId="{DFDA9743-95DD-4AA0-A496-311D56B3619C}" destId="{6850782B-9FA0-4936-AA6D-9E0CE114A5DF}" srcOrd="0" destOrd="0" presId="urn:microsoft.com/office/officeart/2008/layout/HorizontalMultiLevelHierarchy"/>
    <dgm:cxn modelId="{8E330DE2-8229-4B03-8DAE-C1FA33C4C0FB}" srcId="{8386DBF3-C955-460E-B4BA-14913736E879}" destId="{DFDA9743-95DD-4AA0-A496-311D56B3619C}" srcOrd="0" destOrd="0" parTransId="{98385A3C-D1B6-46F5-805D-A12AF98719BB}" sibTransId="{D53F1D08-4AF4-4F16-80E3-5D4FC3D88FCD}"/>
    <dgm:cxn modelId="{910B43E3-2023-49BB-B03B-E74658D2C216}" type="presOf" srcId="{0F428C7B-BF16-46C5-83B1-BE4ABDBC0E8E}" destId="{8E36BAFC-F258-4654-B989-84D3C0339CE5}" srcOrd="0" destOrd="0" presId="urn:microsoft.com/office/officeart/2008/layout/HorizontalMultiLevelHierarchy"/>
    <dgm:cxn modelId="{D1FBA0F1-A4EC-487F-971C-657470E35EC3}" type="presOf" srcId="{EFAD5B77-996A-4416-BAB1-DCA147EFA591}" destId="{6D1F2B27-291C-4650-8F51-19F4F592D2CE}" srcOrd="1" destOrd="0" presId="urn:microsoft.com/office/officeart/2008/layout/HorizontalMultiLevelHierarchy"/>
    <dgm:cxn modelId="{F49EE8AB-AA81-41C2-A9F1-F6F998F3D6DA}" type="presParOf" srcId="{EF0B4697-67B9-45B2-BE3B-887369EECE7B}" destId="{2876ECD2-ADF4-4E24-AC0B-C01591B0E6BB}" srcOrd="0" destOrd="0" presId="urn:microsoft.com/office/officeart/2008/layout/HorizontalMultiLevelHierarchy"/>
    <dgm:cxn modelId="{731DE192-E6BD-4753-8B21-FF0340730B43}" type="presParOf" srcId="{2876ECD2-ADF4-4E24-AC0B-C01591B0E6BB}" destId="{6850782B-9FA0-4936-AA6D-9E0CE114A5DF}" srcOrd="0" destOrd="0" presId="urn:microsoft.com/office/officeart/2008/layout/HorizontalMultiLevelHierarchy"/>
    <dgm:cxn modelId="{E02BBBC2-FE47-4C39-AE7F-162605E40E86}" type="presParOf" srcId="{2876ECD2-ADF4-4E24-AC0B-C01591B0E6BB}" destId="{DF4DF606-4A5E-4F85-9B3F-1B39FC958035}" srcOrd="1" destOrd="0" presId="urn:microsoft.com/office/officeart/2008/layout/HorizontalMultiLevelHierarchy"/>
    <dgm:cxn modelId="{AC12BB73-CFA0-41B4-B389-82992D758E8C}" type="presParOf" srcId="{DF4DF606-4A5E-4F85-9B3F-1B39FC958035}" destId="{7BE9C698-9AAC-41B3-B40D-4DFF7D05E464}" srcOrd="0" destOrd="0" presId="urn:microsoft.com/office/officeart/2008/layout/HorizontalMultiLevelHierarchy"/>
    <dgm:cxn modelId="{BB825990-4FD5-4F99-95FA-293CF6130D48}" type="presParOf" srcId="{7BE9C698-9AAC-41B3-B40D-4DFF7D05E464}" destId="{A3389F07-57FB-41DB-8318-35325C4BEA6E}" srcOrd="0" destOrd="0" presId="urn:microsoft.com/office/officeart/2008/layout/HorizontalMultiLevelHierarchy"/>
    <dgm:cxn modelId="{EE5E537D-8B2E-483A-A063-450A5146BBF1}" type="presParOf" srcId="{DF4DF606-4A5E-4F85-9B3F-1B39FC958035}" destId="{B05B90ED-59BA-428A-AC7C-5A8BF540B1C6}" srcOrd="1" destOrd="0" presId="urn:microsoft.com/office/officeart/2008/layout/HorizontalMultiLevelHierarchy"/>
    <dgm:cxn modelId="{C651AA6F-7B8F-45E6-A671-3C0A02ECBDD9}" type="presParOf" srcId="{B05B90ED-59BA-428A-AC7C-5A8BF540B1C6}" destId="{86434379-6F5F-432E-BC41-658EA0076562}" srcOrd="0" destOrd="0" presId="urn:microsoft.com/office/officeart/2008/layout/HorizontalMultiLevelHierarchy"/>
    <dgm:cxn modelId="{B561DD23-8E13-4A4E-BDE7-D5177752708C}" type="presParOf" srcId="{B05B90ED-59BA-428A-AC7C-5A8BF540B1C6}" destId="{D4D98A61-C09B-4AFE-B9AD-582467C312B8}" srcOrd="1" destOrd="0" presId="urn:microsoft.com/office/officeart/2008/layout/HorizontalMultiLevelHierarchy"/>
    <dgm:cxn modelId="{7F12F4F9-DA5E-4E9C-B5C9-B75FEE92A47E}" type="presParOf" srcId="{DF4DF606-4A5E-4F85-9B3F-1B39FC958035}" destId="{8E36BAFC-F258-4654-B989-84D3C0339CE5}" srcOrd="2" destOrd="0" presId="urn:microsoft.com/office/officeart/2008/layout/HorizontalMultiLevelHierarchy"/>
    <dgm:cxn modelId="{3CED85B2-B4C4-453C-8B8C-11BECE22A55A}" type="presParOf" srcId="{8E36BAFC-F258-4654-B989-84D3C0339CE5}" destId="{F10DEF6C-0617-4FA1-99CA-6D0938532F5E}" srcOrd="0" destOrd="0" presId="urn:microsoft.com/office/officeart/2008/layout/HorizontalMultiLevelHierarchy"/>
    <dgm:cxn modelId="{E8EC410F-5390-4887-BED9-901D71D74101}" type="presParOf" srcId="{DF4DF606-4A5E-4F85-9B3F-1B39FC958035}" destId="{504340C1-8B31-4BF5-BB83-30A522A37BF3}" srcOrd="3" destOrd="0" presId="urn:microsoft.com/office/officeart/2008/layout/HorizontalMultiLevelHierarchy"/>
    <dgm:cxn modelId="{2F449FA7-4DC4-4ABF-B4A4-BC2BB3F020AA}" type="presParOf" srcId="{504340C1-8B31-4BF5-BB83-30A522A37BF3}" destId="{4A7FFCD0-7258-46F6-B373-11FE8DA117CF}" srcOrd="0" destOrd="0" presId="urn:microsoft.com/office/officeart/2008/layout/HorizontalMultiLevelHierarchy"/>
    <dgm:cxn modelId="{83479BD9-5E38-459E-AC9E-77FBE9CD5312}" type="presParOf" srcId="{504340C1-8B31-4BF5-BB83-30A522A37BF3}" destId="{C0A0AD01-BF69-443B-A7A6-907A93279346}" srcOrd="1" destOrd="0" presId="urn:microsoft.com/office/officeart/2008/layout/HorizontalMultiLevelHierarchy"/>
    <dgm:cxn modelId="{5BE29B9B-5C10-4C0F-9E1D-B51866813D5D}" type="presParOf" srcId="{DF4DF606-4A5E-4F85-9B3F-1B39FC958035}" destId="{381D5A4A-F7D8-4C5F-A9F0-71D92DE6745B}" srcOrd="4" destOrd="0" presId="urn:microsoft.com/office/officeart/2008/layout/HorizontalMultiLevelHierarchy"/>
    <dgm:cxn modelId="{D9A07506-BA4D-4F83-B646-E76C890AA9F6}" type="presParOf" srcId="{381D5A4A-F7D8-4C5F-A9F0-71D92DE6745B}" destId="{6D1F2B27-291C-4650-8F51-19F4F592D2CE}" srcOrd="0" destOrd="0" presId="urn:microsoft.com/office/officeart/2008/layout/HorizontalMultiLevelHierarchy"/>
    <dgm:cxn modelId="{EF804545-ABE3-448F-89F4-298043CF7025}" type="presParOf" srcId="{DF4DF606-4A5E-4F85-9B3F-1B39FC958035}" destId="{2C064314-264F-4F88-BF08-9106CE428BF5}" srcOrd="5" destOrd="0" presId="urn:microsoft.com/office/officeart/2008/layout/HorizontalMultiLevelHierarchy"/>
    <dgm:cxn modelId="{E959AD2B-F851-40B2-A67D-A8DAF2E0F658}" type="presParOf" srcId="{2C064314-264F-4F88-BF08-9106CE428BF5}" destId="{7B26BB4D-FE90-4DDB-8DB3-146852B5E1E8}" srcOrd="0" destOrd="0" presId="urn:microsoft.com/office/officeart/2008/layout/HorizontalMultiLevelHierarchy"/>
    <dgm:cxn modelId="{8A5CAF41-9D83-4BA0-8374-DDE3B0AAA77D}" type="presParOf" srcId="{2C064314-264F-4F88-BF08-9106CE428BF5}" destId="{A2200EE3-8B85-422D-B115-3E6C4E3D78A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D5A4A-F7D8-4C5F-A9F0-71D92DE6745B}">
      <dsp:nvSpPr>
        <dsp:cNvPr id="0" name=""/>
        <dsp:cNvSpPr/>
      </dsp:nvSpPr>
      <dsp:spPr>
        <a:xfrm>
          <a:off x="5759675" y="2709333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286933"/>
              </a:lnTo>
              <a:lnTo>
                <a:pt x="675382" y="12869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061032" y="3316465"/>
        <a:ext cx="72669" cy="72669"/>
      </dsp:txXfrm>
    </dsp:sp>
    <dsp:sp modelId="{8E36BAFC-F258-4654-B989-84D3C0339CE5}">
      <dsp:nvSpPr>
        <dsp:cNvPr id="0" name=""/>
        <dsp:cNvSpPr/>
      </dsp:nvSpPr>
      <dsp:spPr>
        <a:xfrm>
          <a:off x="5759675" y="2663613"/>
          <a:ext cx="6753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538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080482" y="2692448"/>
        <a:ext cx="33769" cy="33769"/>
      </dsp:txXfrm>
    </dsp:sp>
    <dsp:sp modelId="{7BE9C698-9AAC-41B3-B40D-4DFF7D05E464}">
      <dsp:nvSpPr>
        <dsp:cNvPr id="0" name=""/>
        <dsp:cNvSpPr/>
      </dsp:nvSpPr>
      <dsp:spPr>
        <a:xfrm>
          <a:off x="5759675" y="1422400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1286933"/>
              </a:moveTo>
              <a:lnTo>
                <a:pt x="337691" y="1286933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061032" y="2029532"/>
        <a:ext cx="72669" cy="72669"/>
      </dsp:txXfrm>
    </dsp:sp>
    <dsp:sp modelId="{6850782B-9FA0-4936-AA6D-9E0CE114A5DF}">
      <dsp:nvSpPr>
        <dsp:cNvPr id="0" name=""/>
        <dsp:cNvSpPr/>
      </dsp:nvSpPr>
      <dsp:spPr>
        <a:xfrm rot="16200000">
          <a:off x="1458826" y="-123490"/>
          <a:ext cx="2936050" cy="566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 MT"/>
            <a:buNone/>
          </a:pPr>
          <a:r>
            <a:rPr lang="ru-RU" sz="2900" kern="1200" spc="0" baseline="0" dirty="0">
              <a:latin typeface="+mn-lt"/>
              <a:cs typeface="Verdana"/>
            </a:rPr>
            <a:t>Если произошёл </a:t>
          </a:r>
          <a:r>
            <a:rPr lang="ru-RU" sz="2900" b="1" kern="1200" spc="0" baseline="0" dirty="0">
              <a:latin typeface="+mn-lt"/>
              <a:cs typeface="Tahoma"/>
            </a:rPr>
            <a:t>технический сбой</a:t>
          </a:r>
          <a:r>
            <a:rPr lang="ru-RU" sz="2900" kern="1200" spc="0" baseline="0" dirty="0">
              <a:latin typeface="+mn-lt"/>
              <a:cs typeface="Verdana"/>
            </a:rPr>
            <a:t>, участник имеет право </a:t>
          </a:r>
          <a:r>
            <a:rPr lang="ru-RU" sz="2900" b="1" kern="1200" spc="0" baseline="0" dirty="0">
              <a:latin typeface="+mn-lt"/>
              <a:cs typeface="Tahoma"/>
            </a:rPr>
            <a:t>выбрать</a:t>
          </a:r>
          <a:r>
            <a:rPr lang="ru-RU" sz="2900" kern="1200" spc="0" baseline="0" dirty="0">
              <a:latin typeface="+mn-lt"/>
              <a:cs typeface="Verdana"/>
            </a:rPr>
            <a:t>: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 MT"/>
            <a:buNone/>
          </a:pPr>
          <a:r>
            <a:rPr lang="ru-RU" sz="2900" kern="1200" spc="0" baseline="0" dirty="0">
              <a:latin typeface="+mn-lt"/>
              <a:cs typeface="Verdana"/>
            </a:rPr>
            <a:t>выполнить задания </a:t>
          </a:r>
          <a:r>
            <a:rPr lang="ru-RU" sz="2900" b="1" kern="1200" spc="0" baseline="0" dirty="0">
              <a:latin typeface="+mn-lt"/>
              <a:cs typeface="Tahoma"/>
            </a:rPr>
            <a:t>в тот же день</a:t>
          </a:r>
          <a:endParaRPr lang="ru-RU" sz="2900" kern="1200" spc="0" baseline="0" dirty="0">
            <a:latin typeface="+mn-lt"/>
            <a:cs typeface="Tahoma"/>
          </a:endParaRP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 MT"/>
            <a:buNone/>
          </a:pPr>
          <a:r>
            <a:rPr lang="ru-RU" sz="2900" kern="1200" spc="0" baseline="0" dirty="0">
              <a:latin typeface="+mn-lt"/>
              <a:cs typeface="Verdana"/>
            </a:rPr>
            <a:t>выполнить задания </a:t>
          </a:r>
          <a:r>
            <a:rPr lang="ru-RU" sz="2900" b="1" kern="1200" spc="0" baseline="0" dirty="0">
              <a:latin typeface="+mn-lt"/>
              <a:cs typeface="Tahoma"/>
            </a:rPr>
            <a:t>в резервные сроки</a:t>
          </a:r>
          <a:endParaRPr lang="ru-RU" sz="2900" kern="1200" spc="0" baseline="0" dirty="0">
            <a:latin typeface="+mn-lt"/>
          </a:endParaRPr>
        </a:p>
      </dsp:txBody>
      <dsp:txXfrm>
        <a:off x="1458826" y="-123490"/>
        <a:ext cx="2936050" cy="5665647"/>
      </dsp:txXfrm>
    </dsp:sp>
    <dsp:sp modelId="{86434379-6F5F-432E-BC41-658EA0076562}">
      <dsp:nvSpPr>
        <dsp:cNvPr id="0" name=""/>
        <dsp:cNvSpPr/>
      </dsp:nvSpPr>
      <dsp:spPr>
        <a:xfrm>
          <a:off x="6435058" y="907626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spc="-80" dirty="0">
              <a:cs typeface="Tahoma"/>
            </a:rPr>
            <a:t>ЕГЭ/ОГЭ</a:t>
          </a:r>
          <a:r>
            <a:rPr lang="ru-RU" sz="2800" b="1" kern="1200" spc="-100" dirty="0">
              <a:cs typeface="Tahoma"/>
            </a:rPr>
            <a:t> </a:t>
          </a:r>
          <a:r>
            <a:rPr lang="ru-RU" sz="2800" b="1" kern="1200" spc="-55" dirty="0">
              <a:cs typeface="Tahoma"/>
            </a:rPr>
            <a:t>по</a:t>
          </a:r>
          <a:r>
            <a:rPr lang="ru-RU" sz="2800" b="1" kern="1200" spc="-80" dirty="0">
              <a:cs typeface="Tahoma"/>
            </a:rPr>
            <a:t> </a:t>
          </a:r>
          <a:r>
            <a:rPr lang="ru-RU" sz="2800" b="1" kern="1200" spc="-10" dirty="0">
              <a:cs typeface="Tahoma"/>
            </a:rPr>
            <a:t>иностранным</a:t>
          </a:r>
          <a:r>
            <a:rPr lang="ru-RU" sz="2800" b="1" kern="1200" spc="-110" dirty="0">
              <a:cs typeface="Tahoma"/>
            </a:rPr>
            <a:t> </a:t>
          </a:r>
          <a:r>
            <a:rPr lang="ru-RU" sz="2800" b="1" kern="1200" spc="-160" dirty="0">
              <a:cs typeface="Tahoma"/>
            </a:rPr>
            <a:t>языкам</a:t>
          </a:r>
          <a:endParaRPr lang="ru-RU" sz="2800" kern="1200" dirty="0"/>
        </a:p>
      </dsp:txBody>
      <dsp:txXfrm>
        <a:off x="6435058" y="907626"/>
        <a:ext cx="3376913" cy="1029546"/>
      </dsp:txXfrm>
    </dsp:sp>
    <dsp:sp modelId="{4A7FFCD0-7258-46F6-B373-11FE8DA117CF}">
      <dsp:nvSpPr>
        <dsp:cNvPr id="0" name=""/>
        <dsp:cNvSpPr/>
      </dsp:nvSpPr>
      <dsp:spPr>
        <a:xfrm>
          <a:off x="6435058" y="2194560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spc="-140" dirty="0">
              <a:cs typeface="Tahoma"/>
            </a:rPr>
            <a:t>ГВЭ</a:t>
          </a:r>
          <a:r>
            <a:rPr lang="ru-RU" sz="2800" b="1" kern="1200" spc="-80" dirty="0">
              <a:cs typeface="Tahoma"/>
            </a:rPr>
            <a:t> </a:t>
          </a:r>
          <a:r>
            <a:rPr lang="ru-RU" sz="2800" b="1" kern="1200" spc="-320" dirty="0">
              <a:cs typeface="Tahoma"/>
            </a:rPr>
            <a:t>в</a:t>
          </a:r>
          <a:r>
            <a:rPr lang="ru-RU" sz="2800" b="1" kern="1200" spc="-75" dirty="0">
              <a:cs typeface="Tahoma"/>
            </a:rPr>
            <a:t> </a:t>
          </a:r>
          <a:r>
            <a:rPr lang="ru-RU" sz="2800" b="1" kern="1200" spc="35" dirty="0">
              <a:cs typeface="Tahoma"/>
            </a:rPr>
            <a:t>устно</a:t>
          </a:r>
          <a:r>
            <a:rPr lang="ru-RU" sz="2800" b="1" kern="1200" spc="45" dirty="0">
              <a:cs typeface="Tahoma"/>
            </a:rPr>
            <a:t>й</a:t>
          </a:r>
          <a:r>
            <a:rPr lang="ru-RU" sz="2800" b="1" kern="1200" spc="-110" dirty="0">
              <a:cs typeface="Tahoma"/>
            </a:rPr>
            <a:t> </a:t>
          </a:r>
          <a:r>
            <a:rPr lang="ru-RU" sz="2800" b="1" kern="1200" spc="220" dirty="0">
              <a:cs typeface="Tahoma"/>
            </a:rPr>
            <a:t>форме</a:t>
          </a:r>
          <a:endParaRPr lang="ru-RU" sz="2800" kern="1200" dirty="0"/>
        </a:p>
      </dsp:txBody>
      <dsp:txXfrm>
        <a:off x="6435058" y="2194560"/>
        <a:ext cx="3376913" cy="1029546"/>
      </dsp:txXfrm>
    </dsp:sp>
    <dsp:sp modelId="{7B26BB4D-FE90-4DDB-8DB3-146852B5E1E8}">
      <dsp:nvSpPr>
        <dsp:cNvPr id="0" name=""/>
        <dsp:cNvSpPr/>
      </dsp:nvSpPr>
      <dsp:spPr>
        <a:xfrm>
          <a:off x="6435058" y="3481493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spc="-130" dirty="0">
              <a:cs typeface="Tahoma"/>
            </a:rPr>
            <a:t>ЕГЭ</a:t>
          </a:r>
          <a:r>
            <a:rPr lang="ru-RU" sz="2800" b="1" kern="1200" spc="-105" dirty="0">
              <a:cs typeface="Tahoma"/>
            </a:rPr>
            <a:t> </a:t>
          </a:r>
          <a:r>
            <a:rPr lang="ru-RU" sz="2800" b="1" kern="1200" spc="-55" dirty="0">
              <a:cs typeface="Tahoma"/>
            </a:rPr>
            <a:t>по</a:t>
          </a:r>
          <a:r>
            <a:rPr lang="ru-RU" sz="2800" b="1" kern="1200" spc="-105" dirty="0">
              <a:cs typeface="Tahoma"/>
            </a:rPr>
            <a:t> </a:t>
          </a:r>
          <a:r>
            <a:rPr lang="ru-RU" sz="2800" b="1" kern="1200" spc="35" dirty="0">
              <a:cs typeface="Tahoma"/>
            </a:rPr>
            <a:t>информатике</a:t>
          </a:r>
          <a:endParaRPr lang="ru-RU" sz="2800" kern="1200" dirty="0"/>
        </a:p>
      </dsp:txBody>
      <dsp:txXfrm>
        <a:off x="6435058" y="3481493"/>
        <a:ext cx="3376913" cy="102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79"/>
            <a:ext cx="10363200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2"/>
            <a:ext cx="8534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marL="38092">
              <a:lnSpc>
                <a:spcPts val="1655"/>
              </a:lnSpc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fld id="{81D60167-4931-47E6-BA6A-407CBD079E47}" type="slidenum">
              <a:rPr lang="ru-RU" smtClean="0">
                <a:solidFill>
                  <a:srgbClr val="BEBEBE"/>
                </a:solidFill>
              </a:rPr>
              <a:pPr/>
              <a:t>‹#›</a:t>
            </a:fld>
            <a:endParaRPr lang="ru-RU" dirty="0">
              <a:solidFill>
                <a:srgbClr val="BEBEB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23405" y="161366"/>
            <a:ext cx="1381759" cy="1479188"/>
          </a:xfrm>
        </p:spPr>
        <p:txBody>
          <a:bodyPr lIns="0" tIns="0" rIns="0" bIns="0"/>
          <a:lstStyle>
            <a:lvl1pPr>
              <a:defRPr sz="9600" b="1" i="0">
                <a:solidFill>
                  <a:srgbClr val="BC433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351" y="2176984"/>
            <a:ext cx="4963160" cy="307001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marL="38092">
              <a:lnSpc>
                <a:spcPts val="1655"/>
              </a:lnSpc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fld id="{81D60167-4931-47E6-BA6A-407CBD079E47}" type="slidenum">
              <a:rPr lang="ru-RU" smtClean="0">
                <a:solidFill>
                  <a:srgbClr val="BEBEBE"/>
                </a:solidFill>
              </a:rPr>
              <a:pPr/>
              <a:t>‹#›</a:t>
            </a:fld>
            <a:endParaRPr lang="ru-RU" dirty="0">
              <a:solidFill>
                <a:srgbClr val="BEBEB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42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23405" y="161366"/>
            <a:ext cx="1381759" cy="1479188"/>
          </a:xfrm>
        </p:spPr>
        <p:txBody>
          <a:bodyPr lIns="0" tIns="0" rIns="0" bIns="0"/>
          <a:lstStyle>
            <a:lvl1pPr>
              <a:defRPr sz="9600" b="1" i="0">
                <a:solidFill>
                  <a:srgbClr val="BC433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2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2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marL="38092">
              <a:lnSpc>
                <a:spcPts val="1655"/>
              </a:lnSpc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fld id="{81D60167-4931-47E6-BA6A-407CBD079E47}" type="slidenum">
              <a:rPr lang="ru-RU" smtClean="0">
                <a:solidFill>
                  <a:srgbClr val="BEBEBE"/>
                </a:solidFill>
              </a:rPr>
              <a:pPr/>
              <a:t>‹#›</a:t>
            </a:fld>
            <a:endParaRPr lang="ru-RU" dirty="0">
              <a:solidFill>
                <a:srgbClr val="BEBEB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23405" y="161366"/>
            <a:ext cx="1381759" cy="1479188"/>
          </a:xfrm>
        </p:spPr>
        <p:txBody>
          <a:bodyPr lIns="0" tIns="0" rIns="0" bIns="0"/>
          <a:lstStyle>
            <a:lvl1pPr>
              <a:defRPr sz="9600" b="1" i="0">
                <a:solidFill>
                  <a:srgbClr val="BC433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marL="38092">
              <a:lnSpc>
                <a:spcPts val="1655"/>
              </a:lnSpc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fld id="{81D60167-4931-47E6-BA6A-407CBD079E47}" type="slidenum">
              <a:rPr lang="ru-RU" smtClean="0">
                <a:solidFill>
                  <a:srgbClr val="BEBEBE"/>
                </a:solidFill>
              </a:rPr>
              <a:pPr/>
              <a:t>‹#›</a:t>
            </a:fld>
            <a:endParaRPr lang="ru-RU" dirty="0">
              <a:solidFill>
                <a:srgbClr val="BEBEB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8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marL="38092">
              <a:lnSpc>
                <a:spcPts val="1655"/>
              </a:lnSpc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fld id="{81D60167-4931-47E6-BA6A-407CBD079E47}" type="slidenum">
              <a:rPr lang="ru-RU" smtClean="0">
                <a:solidFill>
                  <a:srgbClr val="BEBEBE"/>
                </a:solidFill>
              </a:rPr>
              <a:pPr/>
              <a:t>‹#›</a:t>
            </a:fld>
            <a:endParaRPr lang="ru-RU" dirty="0">
              <a:solidFill>
                <a:srgbClr val="BEBEB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23405" y="161366"/>
            <a:ext cx="1381759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1" i="0">
                <a:solidFill>
                  <a:srgbClr val="BC433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351" y="2176985"/>
            <a:ext cx="496316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90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90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44351" y="6450435"/>
            <a:ext cx="274320" cy="218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8092">
              <a:lnSpc>
                <a:spcPts val="1655"/>
              </a:lnSpc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fld id="{81D60167-4931-47E6-BA6A-407CBD079E47}" type="slidenum">
              <a:rPr lang="ru-RU" smtClean="0">
                <a:solidFill>
                  <a:srgbClr val="BEBEBE"/>
                </a:solidFill>
              </a:rPr>
              <a:pPr/>
              <a:t>‹#›</a:t>
            </a:fld>
            <a:endParaRPr lang="ru-RU" dirty="0">
              <a:solidFill>
                <a:srgbClr val="BEBEB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06">
        <a:defRPr>
          <a:latin typeface="+mn-lt"/>
          <a:ea typeface="+mn-ea"/>
          <a:cs typeface="+mn-cs"/>
        </a:defRPr>
      </a:lvl2pPr>
      <a:lvl3pPr marL="914210">
        <a:defRPr>
          <a:latin typeface="+mn-lt"/>
          <a:ea typeface="+mn-ea"/>
          <a:cs typeface="+mn-cs"/>
        </a:defRPr>
      </a:lvl3pPr>
      <a:lvl4pPr marL="1371316">
        <a:defRPr>
          <a:latin typeface="+mn-lt"/>
          <a:ea typeface="+mn-ea"/>
          <a:cs typeface="+mn-cs"/>
        </a:defRPr>
      </a:lvl4pPr>
      <a:lvl5pPr marL="1828421">
        <a:defRPr>
          <a:latin typeface="+mn-lt"/>
          <a:ea typeface="+mn-ea"/>
          <a:cs typeface="+mn-cs"/>
        </a:defRPr>
      </a:lvl5pPr>
      <a:lvl6pPr marL="2285526">
        <a:defRPr>
          <a:latin typeface="+mn-lt"/>
          <a:ea typeface="+mn-ea"/>
          <a:cs typeface="+mn-cs"/>
        </a:defRPr>
      </a:lvl6pPr>
      <a:lvl7pPr marL="2742630">
        <a:defRPr>
          <a:latin typeface="+mn-lt"/>
          <a:ea typeface="+mn-ea"/>
          <a:cs typeface="+mn-cs"/>
        </a:defRPr>
      </a:lvl7pPr>
      <a:lvl8pPr marL="3199736">
        <a:defRPr>
          <a:latin typeface="+mn-lt"/>
          <a:ea typeface="+mn-ea"/>
          <a:cs typeface="+mn-cs"/>
        </a:defRPr>
      </a:lvl8pPr>
      <a:lvl9pPr marL="365684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06">
        <a:defRPr>
          <a:latin typeface="+mn-lt"/>
          <a:ea typeface="+mn-ea"/>
          <a:cs typeface="+mn-cs"/>
        </a:defRPr>
      </a:lvl2pPr>
      <a:lvl3pPr marL="914210">
        <a:defRPr>
          <a:latin typeface="+mn-lt"/>
          <a:ea typeface="+mn-ea"/>
          <a:cs typeface="+mn-cs"/>
        </a:defRPr>
      </a:lvl3pPr>
      <a:lvl4pPr marL="1371316">
        <a:defRPr>
          <a:latin typeface="+mn-lt"/>
          <a:ea typeface="+mn-ea"/>
          <a:cs typeface="+mn-cs"/>
        </a:defRPr>
      </a:lvl4pPr>
      <a:lvl5pPr marL="1828421">
        <a:defRPr>
          <a:latin typeface="+mn-lt"/>
          <a:ea typeface="+mn-ea"/>
          <a:cs typeface="+mn-cs"/>
        </a:defRPr>
      </a:lvl5pPr>
      <a:lvl6pPr marL="2285526">
        <a:defRPr>
          <a:latin typeface="+mn-lt"/>
          <a:ea typeface="+mn-ea"/>
          <a:cs typeface="+mn-cs"/>
        </a:defRPr>
      </a:lvl6pPr>
      <a:lvl7pPr marL="2742630">
        <a:defRPr>
          <a:latin typeface="+mn-lt"/>
          <a:ea typeface="+mn-ea"/>
          <a:cs typeface="+mn-cs"/>
        </a:defRPr>
      </a:lvl7pPr>
      <a:lvl8pPr marL="3199736">
        <a:defRPr>
          <a:latin typeface="+mn-lt"/>
          <a:ea typeface="+mn-ea"/>
          <a:cs typeface="+mn-cs"/>
        </a:defRPr>
      </a:lvl8pPr>
      <a:lvl9pPr marL="365684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38593" y="1752600"/>
            <a:ext cx="9870440" cy="1862111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12700" algn="ctr">
              <a:lnSpc>
                <a:spcPts val="7995"/>
              </a:lnSpc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ОСНОВНЫЕ</a:t>
            </a:r>
            <a:r>
              <a:rPr lang="ru-RU" sz="3600" b="1" spc="-105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 </a:t>
            </a:r>
            <a:r>
              <a:rPr lang="ru-RU" sz="3600" b="1" spc="-204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ИЗМЕНЕНИЯ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+mj-lt"/>
              <a:cs typeface="Tahoma"/>
            </a:endParaRPr>
          </a:p>
          <a:p>
            <a:pPr marL="12700" marR="5080" algn="ctr">
              <a:lnSpc>
                <a:spcPts val="7340"/>
              </a:lnSpc>
            </a:pPr>
            <a:r>
              <a:rPr lang="ru-RU" sz="3600" b="1" spc="-525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В </a:t>
            </a:r>
            <a:r>
              <a:rPr lang="ru-RU" sz="3600" b="1" spc="-95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 </a:t>
            </a:r>
            <a:r>
              <a:rPr lang="ru-RU" sz="3600" b="1" spc="-155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ПОРЯДКА</a:t>
            </a:r>
            <a:r>
              <a:rPr lang="ru-RU" sz="3600" b="1" spc="-145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Х</a:t>
            </a:r>
            <a:r>
              <a:rPr lang="ru-RU" sz="3600" b="1" spc="-100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 </a:t>
            </a:r>
            <a:r>
              <a:rPr lang="ru-RU" sz="3600" b="1" spc="-110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ПРОВЕДЕНИЯ  </a:t>
            </a:r>
            <a:r>
              <a:rPr lang="ru-RU" sz="3600" b="1" spc="-325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ГИА-9</a:t>
            </a:r>
            <a:r>
              <a:rPr lang="ru-RU" sz="3600" b="1" spc="-100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 </a:t>
            </a:r>
            <a:r>
              <a:rPr lang="ru-RU" sz="3600" b="1" spc="-375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И</a:t>
            </a:r>
            <a:r>
              <a:rPr lang="ru-RU" sz="3600" b="1" spc="-100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 </a:t>
            </a:r>
            <a:r>
              <a:rPr lang="ru-RU" sz="3600" b="1" spc="-360" dirty="0">
                <a:solidFill>
                  <a:schemeClr val="accent1">
                    <a:lumMod val="75000"/>
                  </a:schemeClr>
                </a:solidFill>
                <a:latin typeface="+mj-lt"/>
                <a:cs typeface="Tahoma"/>
              </a:rPr>
              <a:t>ГИА-11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72400" y="0"/>
            <a:ext cx="2209800" cy="1676400"/>
          </a:xfrm>
          <a:prstGeom prst="rect">
            <a:avLst/>
          </a:prstGeom>
        </p:spPr>
      </p:pic>
      <p:sp>
        <p:nvSpPr>
          <p:cNvPr id="10" name="object 3"/>
          <p:cNvSpPr txBox="1"/>
          <p:nvPr/>
        </p:nvSpPr>
        <p:spPr>
          <a:xfrm>
            <a:off x="1179233" y="4157689"/>
            <a:ext cx="9829800" cy="750845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400" spc="-40" dirty="0">
                <a:solidFill>
                  <a:srgbClr val="1B3181"/>
                </a:solidFill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400" dirty="0">
              <a:cs typeface="Times New Roman" pitchFamily="18" charset="0"/>
            </a:endParaRPr>
          </a:p>
        </p:txBody>
      </p:sp>
      <p:pic>
        <p:nvPicPr>
          <p:cNvPr id="11" name="Picture 3" descr="C:\Users\USER\Downloads\армави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57200"/>
            <a:ext cx="793082" cy="990600"/>
          </a:xfrm>
          <a:prstGeom prst="rect">
            <a:avLst/>
          </a:prstGeom>
          <a:noFill/>
        </p:spPr>
      </p:pic>
      <p:pic>
        <p:nvPicPr>
          <p:cNvPr id="12" name="Picture 2" descr="C:\Users\USER\Desktop\Презентации\-5278254283114003032_121.jpg"/>
          <p:cNvPicPr>
            <a:picLocks noChangeAspect="1" noChangeArrowheads="1"/>
          </p:cNvPicPr>
          <p:nvPr/>
        </p:nvPicPr>
        <p:blipFill>
          <a:blip r:embed="rId5" cstate="print"/>
          <a:srcRect t="7010"/>
          <a:stretch>
            <a:fillRect/>
          </a:stretch>
        </p:blipFill>
        <p:spPr bwMode="auto">
          <a:xfrm>
            <a:off x="5334000" y="457200"/>
            <a:ext cx="1520267" cy="947704"/>
          </a:xfrm>
          <a:prstGeom prst="rect">
            <a:avLst/>
          </a:prstGeom>
          <a:noFill/>
        </p:spPr>
      </p:pic>
      <p:sp>
        <p:nvSpPr>
          <p:cNvPr id="8" name="object 3"/>
          <p:cNvSpPr txBox="1"/>
          <p:nvPr/>
        </p:nvSpPr>
        <p:spPr>
          <a:xfrm>
            <a:off x="4114800" y="6096000"/>
            <a:ext cx="4343400" cy="381513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400" b="1" spc="-40" dirty="0">
                <a:solidFill>
                  <a:srgbClr val="1B3181"/>
                </a:solidFill>
                <a:cs typeface="Times New Roman" pitchFamily="18" charset="0"/>
              </a:rPr>
              <a:t>г. Армавир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6558915" y="1881569"/>
            <a:ext cx="4919556" cy="1584622"/>
          </a:xfrm>
          <a:prstGeom prst="rect">
            <a:avLst/>
          </a:prstGeom>
        </p:spPr>
        <p:txBody>
          <a:bodyPr vert="horz" wrap="square" lIns="0" tIns="91017" rIns="0" bIns="0" rtlCol="0">
            <a:spAutoFit/>
          </a:bodyPr>
          <a:lstStyle/>
          <a:p>
            <a:pPr marL="258246" algn="ctr">
              <a:spcBef>
                <a:spcPts val="717"/>
              </a:spcBef>
            </a:pPr>
            <a:r>
              <a:rPr sz="2000" b="1" dirty="0">
                <a:cs typeface="Tahoma"/>
              </a:rPr>
              <a:t>ГИА-9</a:t>
            </a:r>
            <a:endParaRPr sz="2000" dirty="0">
              <a:cs typeface="Tahoma"/>
            </a:endParaRPr>
          </a:p>
          <a:p>
            <a:pPr marL="237079" marR="3387" indent="-228611">
              <a:spcBef>
                <a:spcPts val="563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все, кто не получил удовлетворительный  результат хотя бы по одному учебному  предмету по любым причинам по окончании  дополнительного периода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755765" y="4219651"/>
            <a:ext cx="4722706" cy="580501"/>
          </a:xfrm>
          <a:prstGeom prst="rect">
            <a:avLst/>
          </a:prstGeom>
          <a:ln w="28575">
            <a:solidFill>
              <a:srgbClr val="F65E09"/>
            </a:solidFill>
          </a:ln>
        </p:spPr>
        <p:txBody>
          <a:bodyPr vert="horz" wrap="square" lIns="0" tIns="26247" rIns="0" bIns="0" rtlCol="0">
            <a:spAutoFit/>
          </a:bodyPr>
          <a:lstStyle/>
          <a:p>
            <a:pPr algn="ctr">
              <a:spcBef>
                <a:spcPts val="207"/>
              </a:spcBef>
            </a:pPr>
            <a:r>
              <a:rPr dirty="0">
                <a:cs typeface="Verdana"/>
              </a:rPr>
              <a:t>Сдававшие 4 предмета </a:t>
            </a:r>
            <a:r>
              <a:rPr b="1" dirty="0">
                <a:cs typeface="Tahoma"/>
              </a:rPr>
              <a:t>вправе изменить</a:t>
            </a:r>
            <a:endParaRPr dirty="0"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dirty="0">
                <a:cs typeface="Verdana"/>
              </a:rPr>
              <a:t>учебные предметы по выбору</a:t>
            </a:r>
            <a:endParaRPr sz="1600" dirty="0"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7410" y="1838444"/>
            <a:ext cx="5228589" cy="4762415"/>
          </a:xfrm>
          <a:prstGeom prst="rect">
            <a:avLst/>
          </a:prstGeom>
        </p:spPr>
        <p:txBody>
          <a:bodyPr vert="horz" wrap="square" lIns="0" tIns="164677" rIns="0" bIns="0" rtlCol="0">
            <a:spAutoFit/>
          </a:bodyPr>
          <a:lstStyle/>
          <a:p>
            <a:pPr marR="39795" algn="ctr">
              <a:spcBef>
                <a:spcPts val="780"/>
              </a:spcBef>
            </a:pPr>
            <a:r>
              <a:rPr sz="2000" b="1" dirty="0">
                <a:cs typeface="Tahoma"/>
              </a:rPr>
              <a:t>ГИА-11, ЕГЭ</a:t>
            </a:r>
            <a:endParaRPr sz="2000" dirty="0">
              <a:cs typeface="Tahoma"/>
            </a:endParaRPr>
          </a:p>
          <a:p>
            <a:pPr marL="237079" indent="-228611">
              <a:spcBef>
                <a:spcPts val="156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участники </a:t>
            </a:r>
            <a:r>
              <a:rPr b="1" dirty="0">
                <a:cs typeface="Tahoma"/>
              </a:rPr>
              <a:t>ГИА</a:t>
            </a:r>
            <a:r>
              <a:rPr dirty="0">
                <a:cs typeface="Verdana"/>
              </a:rPr>
              <a:t>, которые не получили</a:t>
            </a:r>
          </a:p>
          <a:p>
            <a:pPr marL="237079">
              <a:spcBef>
                <a:spcPts val="3"/>
              </a:spcBef>
            </a:pPr>
            <a:r>
              <a:rPr dirty="0">
                <a:cs typeface="Verdana"/>
              </a:rPr>
              <a:t>удовлетворительный результат хотя бы</a:t>
            </a:r>
          </a:p>
          <a:p>
            <a:pPr marL="237079" marR="106685"/>
            <a:r>
              <a:rPr dirty="0">
                <a:cs typeface="Verdana"/>
              </a:rPr>
              <a:t>по одному </a:t>
            </a:r>
            <a:r>
              <a:rPr b="1" dirty="0">
                <a:cs typeface="Tahoma"/>
              </a:rPr>
              <a:t>обязательному </a:t>
            </a:r>
            <a:r>
              <a:rPr dirty="0">
                <a:cs typeface="Verdana"/>
              </a:rPr>
              <a:t>учебному предмету  по любым причинам по окончании</a:t>
            </a:r>
          </a:p>
          <a:p>
            <a:pPr marL="237079"/>
            <a:r>
              <a:rPr dirty="0">
                <a:cs typeface="Verdana"/>
              </a:rPr>
              <a:t>дополнительного периода</a:t>
            </a: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участники </a:t>
            </a:r>
            <a:r>
              <a:rPr b="1" dirty="0">
                <a:cs typeface="Tahoma"/>
              </a:rPr>
              <a:t>ГИА</a:t>
            </a:r>
            <a:r>
              <a:rPr dirty="0">
                <a:cs typeface="Verdana"/>
              </a:rPr>
              <a:t>, получившие</a:t>
            </a:r>
          </a:p>
          <a:p>
            <a:pPr marL="237079" marR="357735"/>
            <a:r>
              <a:rPr dirty="0">
                <a:cs typeface="Verdana"/>
              </a:rPr>
              <a:t>неудовлетворительный результат по учебным  предметам по выбору, либо чьи результаты  были аннулированы из-за нарушения ими  Порядка</a:t>
            </a:r>
          </a:p>
          <a:p>
            <a:pPr marL="237079" marR="304815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участники </a:t>
            </a:r>
            <a:r>
              <a:rPr b="1" dirty="0">
                <a:cs typeface="Tahoma"/>
              </a:rPr>
              <a:t>ЕГЭ</a:t>
            </a:r>
            <a:r>
              <a:rPr dirty="0">
                <a:cs typeface="Verdana"/>
              </a:rPr>
              <a:t>, получившие  неудовлетворительный результат по учебным  предметам, либо чьи результаты были  аннулированы из-за нарушения ими Порядка</a:t>
            </a:r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F5CEDEA9-43F4-64B0-6EBC-EE6AD0786B77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22" name="object 11">
            <a:extLst>
              <a:ext uri="{FF2B5EF4-FFF2-40B4-BE49-F238E27FC236}">
                <a16:creationId xmlns:a16="http://schemas.microsoft.com/office/drawing/2014/main" id="{6CCDEDA5-DE3F-FFC7-F350-89F6C8CDB48D}"/>
              </a:ext>
            </a:extLst>
          </p:cNvPr>
          <p:cNvSpPr txBox="1">
            <a:spLocks/>
          </p:cNvSpPr>
          <p:nvPr/>
        </p:nvSpPr>
        <p:spPr>
          <a:xfrm>
            <a:off x="297004" y="986234"/>
            <a:ext cx="11963400" cy="703184"/>
          </a:xfrm>
          <a:prstGeom prst="rect">
            <a:avLst/>
          </a:prstGeom>
        </p:spPr>
        <p:txBody>
          <a:bodyPr vert="horz" wrap="square" lIns="0" tIns="269663" rIns="0" bIns="0" rtlCol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106">
              <a:defRPr>
                <a:latin typeface="+mn-lt"/>
                <a:ea typeface="+mn-ea"/>
                <a:cs typeface="+mn-cs"/>
              </a:defRPr>
            </a:lvl2pPr>
            <a:lvl3pPr marL="914210">
              <a:defRPr>
                <a:latin typeface="+mn-lt"/>
                <a:ea typeface="+mn-ea"/>
                <a:cs typeface="+mn-cs"/>
              </a:defRPr>
            </a:lvl3pPr>
            <a:lvl4pPr marL="1371316">
              <a:defRPr>
                <a:latin typeface="+mn-lt"/>
                <a:ea typeface="+mn-ea"/>
                <a:cs typeface="+mn-cs"/>
              </a:defRPr>
            </a:lvl4pPr>
            <a:lvl5pPr marL="1828421">
              <a:defRPr>
                <a:latin typeface="+mn-lt"/>
                <a:ea typeface="+mn-ea"/>
                <a:cs typeface="+mn-cs"/>
              </a:defRPr>
            </a:lvl5pPr>
            <a:lvl6pPr marL="2285526">
              <a:defRPr>
                <a:latin typeface="+mn-lt"/>
                <a:ea typeface="+mn-ea"/>
                <a:cs typeface="+mn-cs"/>
              </a:defRPr>
            </a:lvl6pPr>
            <a:lvl7pPr marL="2742630">
              <a:defRPr>
                <a:latin typeface="+mn-lt"/>
                <a:ea typeface="+mn-ea"/>
                <a:cs typeface="+mn-cs"/>
              </a:defRPr>
            </a:lvl7pPr>
            <a:lvl8pPr marL="3199736">
              <a:defRPr>
                <a:latin typeface="+mn-lt"/>
                <a:ea typeface="+mn-ea"/>
                <a:cs typeface="+mn-cs"/>
              </a:defRPr>
            </a:lvl8pPr>
            <a:lvl9pPr marL="3656841">
              <a:defRPr>
                <a:latin typeface="+mn-lt"/>
                <a:ea typeface="+mn-ea"/>
                <a:cs typeface="+mn-cs"/>
              </a:defRPr>
            </a:lvl9pPr>
          </a:lstStyle>
          <a:p>
            <a:pPr marL="108379" algn="ctr">
              <a:spcBef>
                <a:spcPts val="1297"/>
              </a:spcBef>
            </a:pPr>
            <a:r>
              <a:rPr lang="ru-RU" sz="2800" b="1" dirty="0">
                <a:cs typeface="Tahoma"/>
              </a:rPr>
              <a:t>Допуск в следующем году</a:t>
            </a:r>
            <a:endParaRPr lang="ru-RU" sz="2800" dirty="0"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ject 2">
            <a:extLst>
              <a:ext uri="{FF2B5EF4-FFF2-40B4-BE49-F238E27FC236}">
                <a16:creationId xmlns:a16="http://schemas.microsoft.com/office/drawing/2014/main" id="{A243BB9F-370B-E830-2A60-F9F9441E63B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sp>
        <p:nvSpPr>
          <p:cNvPr id="37" name="object 3">
            <a:extLst>
              <a:ext uri="{FF2B5EF4-FFF2-40B4-BE49-F238E27FC236}">
                <a16:creationId xmlns:a16="http://schemas.microsoft.com/office/drawing/2014/main" id="{FA024875-8D2F-3939-33E5-7E9D4CC8E411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8399" y="1218914"/>
            <a:ext cx="812630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70" dirty="0">
                <a:cs typeface="Tahoma"/>
              </a:rPr>
              <a:t>Р</a:t>
            </a:r>
            <a:r>
              <a:rPr sz="2933" b="1" spc="70" dirty="0" err="1">
                <a:cs typeface="Tahoma"/>
              </a:rPr>
              <a:t>ассмотрени</a:t>
            </a:r>
            <a:r>
              <a:rPr lang="ru-RU" sz="2933" b="1" spc="70" dirty="0">
                <a:cs typeface="Tahoma"/>
              </a:rPr>
              <a:t>е</a:t>
            </a:r>
            <a:r>
              <a:rPr sz="2933" b="1" spc="-80" dirty="0">
                <a:cs typeface="Tahoma"/>
              </a:rPr>
              <a:t> </a:t>
            </a:r>
            <a:r>
              <a:rPr sz="2933" b="1" spc="-110" dirty="0" err="1">
                <a:cs typeface="Tahoma"/>
              </a:rPr>
              <a:t>апелляци</a:t>
            </a:r>
            <a:r>
              <a:rPr lang="ru-RU" sz="2933" b="1" spc="-110" dirty="0">
                <a:cs typeface="Tahoma"/>
              </a:rPr>
              <a:t>й</a:t>
            </a:r>
            <a:endParaRPr sz="2933" dirty="0"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50508" y="2167635"/>
            <a:ext cx="4799753" cy="633307"/>
          </a:xfrm>
          <a:custGeom>
            <a:avLst/>
            <a:gdLst/>
            <a:ahLst/>
            <a:cxnLst/>
            <a:rect l="l" t="t" r="r" b="b"/>
            <a:pathLst>
              <a:path w="7199630" h="949960">
                <a:moveTo>
                  <a:pt x="0" y="949451"/>
                </a:moveTo>
                <a:lnTo>
                  <a:pt x="7199376" y="949451"/>
                </a:lnTo>
                <a:lnTo>
                  <a:pt x="7199376" y="0"/>
                </a:lnTo>
                <a:lnTo>
                  <a:pt x="0" y="0"/>
                </a:lnTo>
                <a:lnTo>
                  <a:pt x="0" y="94945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6358974" y="2176102"/>
            <a:ext cx="4782820" cy="547159"/>
          </a:xfrm>
          <a:prstGeom prst="rect">
            <a:avLst/>
          </a:prstGeom>
          <a:noFill/>
        </p:spPr>
        <p:txBody>
          <a:bodyPr vert="horz" wrap="square" lIns="0" tIns="84667" rIns="0" bIns="0" rtlCol="0">
            <a:spAutoFit/>
          </a:bodyPr>
          <a:lstStyle/>
          <a:p>
            <a:pPr marL="84138" marR="152831" indent="4763" algn="ctr">
              <a:lnSpc>
                <a:spcPts val="1760"/>
              </a:lnSpc>
              <a:spcBef>
                <a:spcPts val="667"/>
              </a:spcBef>
              <a:tabLst>
                <a:tab pos="84138" algn="l"/>
              </a:tabLst>
            </a:pPr>
            <a:r>
              <a:rPr spc="-23" dirty="0">
                <a:cs typeface="Verdana"/>
              </a:rPr>
              <a:t>Пр</a:t>
            </a:r>
            <a:r>
              <a:rPr spc="-20" dirty="0">
                <a:cs typeface="Verdana"/>
              </a:rPr>
              <a:t>и</a:t>
            </a:r>
            <a:r>
              <a:rPr spc="-120" dirty="0">
                <a:cs typeface="Verdana"/>
              </a:rPr>
              <a:t> </a:t>
            </a:r>
            <a:r>
              <a:rPr spc="63" dirty="0">
                <a:cs typeface="Verdana"/>
              </a:rPr>
              <a:t>рассмотрени</a:t>
            </a:r>
            <a:r>
              <a:rPr spc="70" dirty="0">
                <a:cs typeface="Verdana"/>
              </a:rPr>
              <a:t>и</a:t>
            </a:r>
            <a:r>
              <a:rPr spc="-120" dirty="0">
                <a:cs typeface="Verdana"/>
              </a:rPr>
              <a:t> </a:t>
            </a:r>
            <a:r>
              <a:rPr spc="133" dirty="0">
                <a:cs typeface="Verdana"/>
              </a:rPr>
              <a:t>а</a:t>
            </a:r>
            <a:r>
              <a:rPr spc="-33" dirty="0">
                <a:cs typeface="Verdana"/>
              </a:rPr>
              <a:t>пе</a:t>
            </a:r>
            <a:r>
              <a:rPr spc="-30" dirty="0">
                <a:cs typeface="Verdana"/>
              </a:rPr>
              <a:t>л</a:t>
            </a:r>
            <a:r>
              <a:rPr spc="-117" dirty="0">
                <a:cs typeface="Verdana"/>
              </a:rPr>
              <a:t>ля</a:t>
            </a:r>
            <a:r>
              <a:rPr spc="-120" dirty="0">
                <a:cs typeface="Verdana"/>
              </a:rPr>
              <a:t>ц</a:t>
            </a:r>
            <a:r>
              <a:rPr spc="-43" dirty="0">
                <a:cs typeface="Verdana"/>
              </a:rPr>
              <a:t>и</a:t>
            </a:r>
            <a:r>
              <a:rPr spc="-40" dirty="0">
                <a:cs typeface="Verdana"/>
              </a:rPr>
              <a:t>и</a:t>
            </a:r>
            <a:r>
              <a:rPr spc="-136" dirty="0">
                <a:cs typeface="Verdana"/>
              </a:rPr>
              <a:t> </a:t>
            </a:r>
            <a:r>
              <a:rPr spc="-23" dirty="0" err="1">
                <a:cs typeface="Verdana"/>
              </a:rPr>
              <a:t>т</a:t>
            </a:r>
            <a:r>
              <a:rPr spc="-27" dirty="0" err="1">
                <a:cs typeface="Verdana"/>
              </a:rPr>
              <a:t>а</a:t>
            </a:r>
            <a:r>
              <a:rPr spc="-37" dirty="0" err="1">
                <a:cs typeface="Verdana"/>
              </a:rPr>
              <a:t>кже</a:t>
            </a:r>
            <a:r>
              <a:rPr spc="-120" dirty="0">
                <a:cs typeface="Verdana"/>
              </a:rPr>
              <a:t> </a:t>
            </a:r>
            <a:r>
              <a:rPr spc="23" dirty="0" err="1">
                <a:cs typeface="Verdana"/>
              </a:rPr>
              <a:t>мог</a:t>
            </a:r>
            <a:r>
              <a:rPr spc="17" dirty="0" err="1">
                <a:cs typeface="Verdana"/>
              </a:rPr>
              <a:t>у</a:t>
            </a:r>
            <a:r>
              <a:rPr spc="-147" dirty="0" err="1">
                <a:cs typeface="Verdana"/>
              </a:rPr>
              <a:t>т</a:t>
            </a:r>
            <a:r>
              <a:rPr lang="ru-RU" spc="-147" dirty="0">
                <a:cs typeface="Verdana"/>
              </a:rPr>
              <a:t> </a:t>
            </a:r>
            <a:r>
              <a:rPr spc="-50" dirty="0" err="1">
                <a:cs typeface="Verdana"/>
              </a:rPr>
              <a:t>присутствовать</a:t>
            </a:r>
            <a:endParaRPr dirty="0"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50508" y="2806700"/>
            <a:ext cx="4799753" cy="2593873"/>
          </a:xfrm>
          <a:custGeom>
            <a:avLst/>
            <a:gdLst/>
            <a:ahLst/>
            <a:cxnLst/>
            <a:rect l="l" t="t" r="r" b="b"/>
            <a:pathLst>
              <a:path w="7199630" h="3351529">
                <a:moveTo>
                  <a:pt x="0" y="3351276"/>
                </a:moveTo>
                <a:lnTo>
                  <a:pt x="7199376" y="3351276"/>
                </a:lnTo>
                <a:lnTo>
                  <a:pt x="7199376" y="0"/>
                </a:lnTo>
                <a:lnTo>
                  <a:pt x="0" y="0"/>
                </a:lnTo>
                <a:lnTo>
                  <a:pt x="0" y="335127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 txBox="1"/>
          <p:nvPr/>
        </p:nvSpPr>
        <p:spPr>
          <a:xfrm>
            <a:off x="6358974" y="2815167"/>
            <a:ext cx="4782820" cy="2582758"/>
          </a:xfrm>
          <a:prstGeom prst="rect">
            <a:avLst/>
          </a:prstGeom>
          <a:noFill/>
        </p:spPr>
        <p:txBody>
          <a:bodyPr vert="horz" wrap="square" lIns="0" tIns="53340" rIns="0" bIns="0" rtlCol="0">
            <a:spAutoFit/>
          </a:bodyPr>
          <a:lstStyle/>
          <a:p>
            <a:pPr marL="229035" indent="-152831">
              <a:spcBef>
                <a:spcPts val="420"/>
              </a:spcBef>
              <a:buChar char="•"/>
              <a:tabLst>
                <a:tab pos="229458" algn="l"/>
              </a:tabLst>
            </a:pPr>
            <a:r>
              <a:rPr b="1" kern="0" dirty="0">
                <a:cs typeface="Verdana"/>
              </a:rPr>
              <a:t>члены ГЭК</a:t>
            </a:r>
          </a:p>
          <a:p>
            <a:pPr marL="229035" indent="-152831">
              <a:spcBef>
                <a:spcPts val="136"/>
              </a:spcBef>
              <a:buChar char="•"/>
              <a:tabLst>
                <a:tab pos="229458" algn="l"/>
              </a:tabLst>
            </a:pPr>
            <a:r>
              <a:rPr b="1" kern="0" dirty="0">
                <a:cs typeface="Verdana"/>
              </a:rPr>
              <a:t>ОН</a:t>
            </a:r>
          </a:p>
          <a:p>
            <a:pPr marL="229035" indent="-152831">
              <a:spcBef>
                <a:spcPts val="143"/>
              </a:spcBef>
              <a:buChar char="•"/>
              <a:tabLst>
                <a:tab pos="229458" algn="l"/>
              </a:tabLst>
            </a:pPr>
            <a:r>
              <a:rPr b="1" kern="0" dirty="0">
                <a:cs typeface="Verdana"/>
              </a:rPr>
              <a:t>должностные лица ОИВ (ПП)</a:t>
            </a:r>
          </a:p>
          <a:p>
            <a:pPr marL="229035" marR="874650" indent="-152408">
              <a:lnSpc>
                <a:spcPts val="1767"/>
              </a:lnSpc>
              <a:spcBef>
                <a:spcPts val="326"/>
              </a:spcBef>
              <a:buChar char="•"/>
              <a:tabLst>
                <a:tab pos="229458" algn="l"/>
              </a:tabLst>
            </a:pPr>
            <a:r>
              <a:rPr b="1" kern="0" dirty="0">
                <a:cs typeface="Verdana"/>
              </a:rPr>
              <a:t>должностные лица Рособрнадзора  и иные лица, им определённые</a:t>
            </a:r>
          </a:p>
          <a:p>
            <a:pPr marL="229035" marR="684564" indent="-152408">
              <a:lnSpc>
                <a:spcPts val="1767"/>
              </a:lnSpc>
              <a:spcBef>
                <a:spcPts val="289"/>
              </a:spcBef>
              <a:buChar char="•"/>
              <a:tabLst>
                <a:tab pos="229458" algn="l"/>
              </a:tabLst>
            </a:pPr>
            <a:r>
              <a:rPr b="1" kern="0" dirty="0">
                <a:cs typeface="Verdana"/>
              </a:rPr>
              <a:t>сурдопереводчик, тифлопереводчик,  ассистент</a:t>
            </a:r>
          </a:p>
          <a:p>
            <a:pPr marL="229035" indent="-152831">
              <a:spcBef>
                <a:spcPts val="110"/>
              </a:spcBef>
              <a:buChar char="•"/>
              <a:tabLst>
                <a:tab pos="229458" algn="l"/>
              </a:tabLst>
            </a:pPr>
            <a:r>
              <a:rPr b="1" kern="0" dirty="0" err="1">
                <a:cs typeface="Verdana"/>
              </a:rPr>
              <a:t>эксперт</a:t>
            </a:r>
            <a:r>
              <a:rPr b="1" kern="0" dirty="0">
                <a:cs typeface="Verdana"/>
              </a:rPr>
              <a:t> ПК</a:t>
            </a:r>
            <a:endParaRPr lang="ru-RU" b="1" kern="0" dirty="0">
              <a:cs typeface="Verdana"/>
            </a:endParaRPr>
          </a:p>
          <a:p>
            <a:pPr marL="76204">
              <a:spcBef>
                <a:spcPts val="110"/>
              </a:spcBef>
              <a:tabLst>
                <a:tab pos="229458" algn="l"/>
              </a:tabLst>
            </a:pPr>
            <a:endParaRPr sz="2400" kern="0" dirty="0"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8401" y="2159000"/>
            <a:ext cx="4799752" cy="594608"/>
          </a:xfrm>
          <a:prstGeom prst="rect">
            <a:avLst/>
          </a:prstGeom>
          <a:ln w="15875">
            <a:solidFill>
              <a:srgbClr val="000000"/>
            </a:solidFill>
          </a:ln>
        </p:spPr>
        <p:txBody>
          <a:bodyPr vert="horz" wrap="square" lIns="0" tIns="101177" rIns="0" bIns="0" rtlCol="0">
            <a:spAutoFit/>
          </a:bodyPr>
          <a:lstStyle/>
          <a:p>
            <a:pPr marL="1279377" marR="1202327" indent="-73240" algn="ctr">
              <a:spcBef>
                <a:spcPts val="797"/>
              </a:spcBef>
            </a:pPr>
            <a:r>
              <a:rPr sz="1600" b="1" dirty="0">
                <a:cs typeface="Verdana"/>
              </a:rPr>
              <a:t>Присутствие апеллянта  и его представителей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159934" y="2743200"/>
            <a:ext cx="2382943" cy="2641749"/>
          </a:xfrm>
          <a:prstGeom prst="rect">
            <a:avLst/>
          </a:prstGeom>
          <a:ln w="158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9574" indent="-229035">
              <a:lnSpc>
                <a:spcPts val="1383"/>
              </a:lnSpc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b="1" dirty="0">
                <a:cs typeface="Verdana"/>
              </a:rPr>
              <a:t>апеллянт</a:t>
            </a:r>
          </a:p>
          <a:p>
            <a:pPr marL="289574" marR="380596" indent="-228611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lang="ru-RU" sz="1600" b="1" dirty="0">
                <a:cs typeface="Verdana"/>
              </a:rPr>
              <a:t>р</a:t>
            </a:r>
            <a:r>
              <a:rPr sz="1600" b="1" dirty="0" err="1">
                <a:cs typeface="Verdana"/>
              </a:rPr>
              <a:t>одители</a:t>
            </a:r>
            <a:r>
              <a:rPr lang="ru-RU" sz="1600" b="1" dirty="0">
                <a:cs typeface="Verdana"/>
              </a:rPr>
              <a:t> </a:t>
            </a:r>
            <a:r>
              <a:rPr sz="1600" b="1" dirty="0">
                <a:cs typeface="Verdana"/>
              </a:rPr>
              <a:t>(законные  представители)  апеллянтов, не</a:t>
            </a:r>
          </a:p>
          <a:p>
            <a:pPr marL="289574"/>
            <a:r>
              <a:rPr sz="1600" b="1" dirty="0">
                <a:cs typeface="Verdana"/>
              </a:rPr>
              <a:t>достигших 18 лет</a:t>
            </a:r>
          </a:p>
          <a:p>
            <a:pPr marL="289574" marR="547821" indent="-228611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b="1" dirty="0">
                <a:cs typeface="Verdana"/>
              </a:rPr>
              <a:t>уполномоченные  родителями  (апеллянтами при  достижении ими  18 лет)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551343" y="2743200"/>
            <a:ext cx="2416810" cy="2689134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228188" indent="-228188">
              <a:spcBef>
                <a:spcPts val="70"/>
              </a:spcBef>
              <a:buFont typeface="Arial MT"/>
              <a:buChar char="•"/>
              <a:tabLst>
                <a:tab pos="228188" algn="l"/>
                <a:tab pos="228611" algn="l"/>
              </a:tabLst>
            </a:pPr>
            <a:r>
              <a:rPr sz="1600" b="1" spc="17" dirty="0">
                <a:cs typeface="Verdana"/>
              </a:rPr>
              <a:t>паспорт</a:t>
            </a:r>
            <a:endParaRPr sz="1600" b="1" dirty="0">
              <a:cs typeface="Verdana"/>
            </a:endParaRPr>
          </a:p>
          <a:p>
            <a:pPr marL="228188" indent="-228188">
              <a:buFont typeface="Arial MT"/>
              <a:buChar char="•"/>
              <a:tabLst>
                <a:tab pos="228188" algn="l"/>
                <a:tab pos="228611" algn="l"/>
              </a:tabLst>
            </a:pPr>
            <a:r>
              <a:rPr lang="ru-RU" sz="1600" b="1" spc="17" dirty="0">
                <a:cs typeface="Verdana"/>
              </a:rPr>
              <a:t>п</a:t>
            </a:r>
            <a:r>
              <a:rPr sz="1600" b="1" spc="17" dirty="0" err="1">
                <a:cs typeface="Verdana"/>
              </a:rPr>
              <a:t>аспорт</a:t>
            </a:r>
            <a:endParaRPr lang="ru-RU" sz="1600" b="1" spc="17" dirty="0">
              <a:cs typeface="Verdana"/>
            </a:endParaRPr>
          </a:p>
          <a:p>
            <a:pPr marL="228188" indent="-228188">
              <a:buFont typeface="Arial MT"/>
              <a:buChar char="•"/>
              <a:tabLst>
                <a:tab pos="228188" algn="l"/>
                <a:tab pos="228611" algn="l"/>
              </a:tabLst>
            </a:pPr>
            <a:endParaRPr lang="ru-RU" sz="1600" b="1" spc="17" dirty="0">
              <a:cs typeface="Verdana"/>
            </a:endParaRPr>
          </a:p>
          <a:p>
            <a:pPr marL="228188" indent="-228188">
              <a:buFont typeface="Arial MT"/>
              <a:buChar char="•"/>
              <a:tabLst>
                <a:tab pos="228188" algn="l"/>
                <a:tab pos="228611" algn="l"/>
              </a:tabLst>
            </a:pPr>
            <a:endParaRPr lang="ru-RU" sz="1600" b="1" spc="17" dirty="0">
              <a:cs typeface="Verdana"/>
            </a:endParaRPr>
          </a:p>
          <a:p>
            <a:pPr marL="228188" indent="-228188">
              <a:buFont typeface="Arial MT"/>
              <a:buChar char="•"/>
              <a:tabLst>
                <a:tab pos="228188" algn="l"/>
                <a:tab pos="228611" algn="l"/>
              </a:tabLst>
            </a:pPr>
            <a:endParaRPr lang="ru-RU" sz="1600" b="1" spc="17" dirty="0">
              <a:cs typeface="Verdana"/>
            </a:endParaRPr>
          </a:p>
          <a:p>
            <a:pPr marL="228188" indent="-228188">
              <a:buFont typeface="Arial MT"/>
              <a:buChar char="•"/>
              <a:tabLst>
                <a:tab pos="228188" algn="l"/>
                <a:tab pos="228611" algn="l"/>
              </a:tabLst>
            </a:pPr>
            <a:endParaRPr lang="ru-RU" sz="1600" b="1" spc="17" dirty="0">
              <a:cs typeface="Verdana"/>
            </a:endParaRPr>
          </a:p>
          <a:p>
            <a:pPr marL="228188" indent="-228188">
              <a:spcBef>
                <a:spcPts val="70"/>
              </a:spcBef>
              <a:buFont typeface="Arial MT"/>
              <a:buChar char="•"/>
              <a:tabLst>
                <a:tab pos="228188" algn="l"/>
                <a:tab pos="228611" algn="l"/>
              </a:tabLst>
            </a:pPr>
            <a:r>
              <a:rPr lang="ru-RU" sz="1600" b="1" spc="20" dirty="0">
                <a:cs typeface="Verdana"/>
              </a:rPr>
              <a:t>паспор</a:t>
            </a:r>
            <a:r>
              <a:rPr lang="ru-RU" sz="1600" b="1" spc="17" dirty="0">
                <a:cs typeface="Verdana"/>
              </a:rPr>
              <a:t>т</a:t>
            </a:r>
            <a:r>
              <a:rPr lang="ru-RU" sz="1600" b="1" spc="-110" dirty="0">
                <a:cs typeface="Verdana"/>
              </a:rPr>
              <a:t> </a:t>
            </a:r>
            <a:r>
              <a:rPr lang="ru-RU" sz="1600" b="1" spc="-283" dirty="0">
                <a:cs typeface="Verdana"/>
              </a:rPr>
              <a:t>+</a:t>
            </a:r>
            <a:endParaRPr lang="ru-RU" sz="1600" b="1" dirty="0">
              <a:cs typeface="Verdana"/>
            </a:endParaRPr>
          </a:p>
          <a:p>
            <a:pPr marL="228611"/>
            <a:r>
              <a:rPr lang="ru-RU" sz="1600" b="1" spc="-10" dirty="0">
                <a:cs typeface="Verdana"/>
              </a:rPr>
              <a:t>доверенность</a:t>
            </a:r>
          </a:p>
          <a:p>
            <a:pPr marL="228611"/>
            <a:endParaRPr lang="ru-RU" sz="1600" b="1" spc="-10" dirty="0">
              <a:cs typeface="Verdana"/>
            </a:endParaRPr>
          </a:p>
          <a:p>
            <a:pPr marL="228611"/>
            <a:endParaRPr lang="ru-RU" sz="1200" b="1" spc="-10" dirty="0">
              <a:cs typeface="Verdana"/>
            </a:endParaRPr>
          </a:p>
          <a:p>
            <a:pPr marL="228611"/>
            <a:endParaRPr lang="ru-RU" sz="1333" b="1" dirty="0"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72682" y="4183885"/>
            <a:ext cx="1818518" cy="214098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28188" indent="-228188">
              <a:spcBef>
                <a:spcPts val="70"/>
              </a:spcBef>
              <a:buFont typeface="Arial MT"/>
              <a:buChar char="•"/>
              <a:tabLst>
                <a:tab pos="228188" algn="l"/>
                <a:tab pos="228611" algn="l"/>
              </a:tabLst>
            </a:pPr>
            <a:endParaRPr sz="1333" b="1" dirty="0"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32153" y="5894839"/>
            <a:ext cx="9236710" cy="580928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899628" marR="358581" indent="-538507">
              <a:spcBef>
                <a:spcPts val="210"/>
              </a:spcBef>
            </a:pPr>
            <a:r>
              <a:rPr b="1" dirty="0">
                <a:cs typeface="Verdana"/>
              </a:rPr>
              <a:t>Если апелляция была подана с использованием ИКТ, КИМ предъявляется участнику  по его предварительной заявке, поданной одновременно с апелляцией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ject 2">
            <a:extLst>
              <a:ext uri="{FF2B5EF4-FFF2-40B4-BE49-F238E27FC236}">
                <a16:creationId xmlns:a16="http://schemas.microsoft.com/office/drawing/2014/main" id="{13592DC4-0B7F-84EA-8786-02FBCBB8042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53843" y="2191910"/>
            <a:ext cx="5484314" cy="3585813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558800" y="965200"/>
            <a:ext cx="5105400" cy="2990427"/>
            <a:chOff x="838200" y="1447800"/>
            <a:chExt cx="7658100" cy="448564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8700" y="1638300"/>
              <a:ext cx="7277100" cy="410413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33450" y="1543050"/>
              <a:ext cx="7467600" cy="4295140"/>
            </a:xfrm>
            <a:custGeom>
              <a:avLst/>
              <a:gdLst/>
              <a:ahLst/>
              <a:cxnLst/>
              <a:rect l="l" t="t" r="r" b="b"/>
              <a:pathLst>
                <a:path w="7467600" h="4295140">
                  <a:moveTo>
                    <a:pt x="0" y="4294632"/>
                  </a:moveTo>
                  <a:lnTo>
                    <a:pt x="7467600" y="4294632"/>
                  </a:lnTo>
                  <a:lnTo>
                    <a:pt x="7467600" y="0"/>
                  </a:lnTo>
                  <a:lnTo>
                    <a:pt x="0" y="0"/>
                  </a:lnTo>
                  <a:lnTo>
                    <a:pt x="0" y="4294632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1" name="object 21"/>
          <p:cNvSpPr/>
          <p:nvPr/>
        </p:nvSpPr>
        <p:spPr>
          <a:xfrm>
            <a:off x="6116320" y="1295400"/>
            <a:ext cx="4632960" cy="1676400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6949439" y="0"/>
                </a:moveTo>
                <a:lnTo>
                  <a:pt x="1062227" y="0"/>
                </a:lnTo>
                <a:lnTo>
                  <a:pt x="1062227" y="942975"/>
                </a:lnTo>
                <a:lnTo>
                  <a:pt x="628650" y="942975"/>
                </a:lnTo>
                <a:lnTo>
                  <a:pt x="628650" y="628650"/>
                </a:lnTo>
                <a:lnTo>
                  <a:pt x="0" y="1257300"/>
                </a:lnTo>
                <a:lnTo>
                  <a:pt x="628650" y="1885950"/>
                </a:lnTo>
                <a:lnTo>
                  <a:pt x="628650" y="1571625"/>
                </a:lnTo>
                <a:lnTo>
                  <a:pt x="1062227" y="1571625"/>
                </a:lnTo>
                <a:lnTo>
                  <a:pt x="1062227" y="2514600"/>
                </a:lnTo>
                <a:lnTo>
                  <a:pt x="6949439" y="2514600"/>
                </a:lnTo>
                <a:lnTo>
                  <a:pt x="6949439" y="0"/>
                </a:lnTo>
                <a:close/>
              </a:path>
            </a:pathLst>
          </a:custGeom>
          <a:solidFill>
            <a:srgbClr val="51B7C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 txBox="1"/>
          <p:nvPr/>
        </p:nvSpPr>
        <p:spPr>
          <a:xfrm>
            <a:off x="6991604" y="1468966"/>
            <a:ext cx="3592407" cy="132147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3387" algn="ctr">
              <a:spcBef>
                <a:spcPts val="67"/>
              </a:spcBef>
            </a:pPr>
            <a:r>
              <a:rPr sz="2133" spc="-57" dirty="0">
                <a:solidFill>
                  <a:srgbClr val="FFFFFF"/>
                </a:solidFill>
                <a:cs typeface="Verdana"/>
              </a:rPr>
              <a:t>Порядо</a:t>
            </a:r>
            <a:r>
              <a:rPr sz="2133" spc="-50" dirty="0">
                <a:solidFill>
                  <a:srgbClr val="FFFFFF"/>
                </a:solidFill>
                <a:cs typeface="Verdana"/>
              </a:rPr>
              <a:t>к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40" dirty="0">
                <a:solidFill>
                  <a:srgbClr val="FFFFFF"/>
                </a:solidFill>
                <a:cs typeface="Verdana"/>
              </a:rPr>
              <a:t>ГИ</a:t>
            </a:r>
            <a:r>
              <a:rPr sz="2133" spc="-30" dirty="0">
                <a:solidFill>
                  <a:srgbClr val="FFFFFF"/>
                </a:solidFill>
                <a:cs typeface="Verdana"/>
              </a:rPr>
              <a:t>А</a:t>
            </a:r>
            <a:r>
              <a:rPr sz="2133" spc="-260" dirty="0">
                <a:solidFill>
                  <a:srgbClr val="FFFFFF"/>
                </a:solidFill>
                <a:cs typeface="Verdana"/>
              </a:rPr>
              <a:t>-</a:t>
            </a:r>
            <a:r>
              <a:rPr sz="2133" spc="-136" dirty="0">
                <a:solidFill>
                  <a:srgbClr val="FFFFFF"/>
                </a:solidFill>
                <a:cs typeface="Verdana"/>
              </a:rPr>
              <a:t>11  </a:t>
            </a:r>
            <a:r>
              <a:rPr sz="2133" spc="-20" dirty="0">
                <a:solidFill>
                  <a:srgbClr val="FFFFFF"/>
                </a:solidFill>
                <a:cs typeface="Verdana"/>
              </a:rPr>
              <a:t>Прик</a:t>
            </a:r>
            <a:r>
              <a:rPr sz="2133" spc="-27" dirty="0">
                <a:solidFill>
                  <a:srgbClr val="FFFFFF"/>
                </a:solidFill>
                <a:cs typeface="Verdana"/>
              </a:rPr>
              <a:t>а</a:t>
            </a:r>
            <a:r>
              <a:rPr sz="2133" spc="-217" dirty="0">
                <a:solidFill>
                  <a:srgbClr val="FFFFFF"/>
                </a:solidFill>
                <a:cs typeface="Verdana"/>
              </a:rPr>
              <a:t>з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37" dirty="0">
                <a:solidFill>
                  <a:srgbClr val="FFFFFF"/>
                </a:solidFill>
                <a:cs typeface="Verdana"/>
              </a:rPr>
              <a:t>Минпросвещен</a:t>
            </a:r>
            <a:r>
              <a:rPr sz="2133" spc="27" dirty="0">
                <a:solidFill>
                  <a:srgbClr val="FFFFFF"/>
                </a:solidFill>
                <a:cs typeface="Verdana"/>
              </a:rPr>
              <a:t>и</a:t>
            </a:r>
            <a:r>
              <a:rPr sz="2133" spc="-240" dirty="0">
                <a:solidFill>
                  <a:srgbClr val="FFFFFF"/>
                </a:solidFill>
                <a:cs typeface="Verdana"/>
              </a:rPr>
              <a:t>я  </a:t>
            </a:r>
            <a:r>
              <a:rPr sz="2133" spc="100" dirty="0">
                <a:solidFill>
                  <a:srgbClr val="FFFFFF"/>
                </a:solidFill>
                <a:cs typeface="Verdana"/>
              </a:rPr>
              <a:t>Росс</a:t>
            </a:r>
            <a:r>
              <a:rPr sz="2133" spc="120" dirty="0">
                <a:solidFill>
                  <a:srgbClr val="FFFFFF"/>
                </a:solidFill>
                <a:cs typeface="Verdana"/>
              </a:rPr>
              <a:t>и</a:t>
            </a:r>
            <a:r>
              <a:rPr sz="2133" spc="-50" dirty="0">
                <a:solidFill>
                  <a:srgbClr val="FFFFFF"/>
                </a:solidFill>
                <a:cs typeface="Verdana"/>
              </a:rPr>
              <a:t>и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50" dirty="0">
                <a:solidFill>
                  <a:srgbClr val="FFFFFF"/>
                </a:solidFill>
                <a:cs typeface="Verdana"/>
              </a:rPr>
              <a:t>и</a:t>
            </a:r>
            <a:r>
              <a:rPr sz="2133" spc="-157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83" dirty="0">
                <a:solidFill>
                  <a:srgbClr val="FFFFFF"/>
                </a:solidFill>
                <a:cs typeface="Verdana"/>
              </a:rPr>
              <a:t>Рособр</a:t>
            </a:r>
            <a:r>
              <a:rPr sz="2133" spc="93" dirty="0">
                <a:solidFill>
                  <a:srgbClr val="FFFFFF"/>
                </a:solidFill>
                <a:cs typeface="Verdana"/>
              </a:rPr>
              <a:t>н</a:t>
            </a:r>
            <a:r>
              <a:rPr sz="2133" spc="50" dirty="0">
                <a:solidFill>
                  <a:srgbClr val="FFFFFF"/>
                </a:solidFill>
                <a:cs typeface="Verdana"/>
              </a:rPr>
              <a:t>адзора</a:t>
            </a:r>
            <a:endParaRPr sz="2133" dirty="0">
              <a:cs typeface="Verdana"/>
            </a:endParaRPr>
          </a:p>
          <a:p>
            <a:pPr algn="ctr">
              <a:spcBef>
                <a:spcPts val="3"/>
              </a:spcBef>
            </a:pPr>
            <a:r>
              <a:rPr sz="2133" spc="-70" dirty="0">
                <a:solidFill>
                  <a:srgbClr val="FFFFFF"/>
                </a:solidFill>
                <a:cs typeface="Verdana"/>
              </a:rPr>
              <a:t>от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177" dirty="0">
                <a:solidFill>
                  <a:srgbClr val="FFFFFF"/>
                </a:solidFill>
                <a:cs typeface="Verdana"/>
              </a:rPr>
              <a:t>04.04.202</a:t>
            </a:r>
            <a:r>
              <a:rPr sz="2133" spc="-193" dirty="0">
                <a:solidFill>
                  <a:srgbClr val="FFFFFF"/>
                </a:solidFill>
                <a:cs typeface="Verdana"/>
              </a:rPr>
              <a:t>3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157" dirty="0">
                <a:solidFill>
                  <a:srgbClr val="FFFFFF"/>
                </a:solidFill>
                <a:cs typeface="Verdana"/>
              </a:rPr>
              <a:t>№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157" dirty="0">
                <a:solidFill>
                  <a:srgbClr val="FFFFFF"/>
                </a:solidFill>
                <a:cs typeface="Verdana"/>
              </a:rPr>
              <a:t>233/552</a:t>
            </a:r>
            <a:endParaRPr sz="2133" dirty="0">
              <a:cs typeface="Verdan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086856" y="3357880"/>
            <a:ext cx="5063913" cy="2978150"/>
            <a:chOff x="9130283" y="5036820"/>
            <a:chExt cx="7595870" cy="4467225"/>
          </a:xfrm>
        </p:grpSpPr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20783" y="5227320"/>
              <a:ext cx="7214616" cy="408584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9225533" y="5132070"/>
              <a:ext cx="7405370" cy="4276725"/>
            </a:xfrm>
            <a:custGeom>
              <a:avLst/>
              <a:gdLst/>
              <a:ahLst/>
              <a:cxnLst/>
              <a:rect l="l" t="t" r="r" b="b"/>
              <a:pathLst>
                <a:path w="7405369" h="4276725">
                  <a:moveTo>
                    <a:pt x="0" y="4276344"/>
                  </a:moveTo>
                  <a:lnTo>
                    <a:pt x="7405116" y="4276344"/>
                  </a:lnTo>
                  <a:lnTo>
                    <a:pt x="7405116" y="0"/>
                  </a:lnTo>
                  <a:lnTo>
                    <a:pt x="0" y="0"/>
                  </a:lnTo>
                  <a:lnTo>
                    <a:pt x="0" y="4276344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6" name="object 26"/>
          <p:cNvSpPr/>
          <p:nvPr/>
        </p:nvSpPr>
        <p:spPr>
          <a:xfrm>
            <a:off x="1005840" y="4343400"/>
            <a:ext cx="4632960" cy="1676400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5887212" y="0"/>
                </a:moveTo>
                <a:lnTo>
                  <a:pt x="0" y="0"/>
                </a:lnTo>
                <a:lnTo>
                  <a:pt x="0" y="2514600"/>
                </a:lnTo>
                <a:lnTo>
                  <a:pt x="5887212" y="2514600"/>
                </a:lnTo>
                <a:lnTo>
                  <a:pt x="5887212" y="1571625"/>
                </a:lnTo>
                <a:lnTo>
                  <a:pt x="6320790" y="1571625"/>
                </a:lnTo>
                <a:lnTo>
                  <a:pt x="6320790" y="1885950"/>
                </a:lnTo>
                <a:lnTo>
                  <a:pt x="6949440" y="1257300"/>
                </a:lnTo>
                <a:lnTo>
                  <a:pt x="6320790" y="628650"/>
                </a:lnTo>
                <a:lnTo>
                  <a:pt x="6320790" y="942975"/>
                </a:lnTo>
                <a:lnTo>
                  <a:pt x="5887212" y="942975"/>
                </a:lnTo>
                <a:lnTo>
                  <a:pt x="5887212" y="0"/>
                </a:lnTo>
                <a:close/>
              </a:path>
            </a:pathLst>
          </a:custGeom>
          <a:solidFill>
            <a:srgbClr val="857EBA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 txBox="1"/>
          <p:nvPr/>
        </p:nvSpPr>
        <p:spPr>
          <a:xfrm>
            <a:off x="1172295" y="4517187"/>
            <a:ext cx="3592830" cy="132190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R="3387" algn="ctr">
              <a:spcBef>
                <a:spcPts val="70"/>
              </a:spcBef>
            </a:pPr>
            <a:r>
              <a:rPr sz="2133" spc="-33" dirty="0">
                <a:solidFill>
                  <a:srgbClr val="FFFFFF"/>
                </a:solidFill>
                <a:cs typeface="Verdana"/>
              </a:rPr>
              <a:t>Поряд</a:t>
            </a:r>
            <a:r>
              <a:rPr sz="2133" spc="-23" dirty="0">
                <a:solidFill>
                  <a:srgbClr val="FFFFFF"/>
                </a:solidFill>
                <a:cs typeface="Verdana"/>
              </a:rPr>
              <a:t>о</a:t>
            </a:r>
            <a:r>
              <a:rPr sz="2133" spc="-190" dirty="0">
                <a:solidFill>
                  <a:srgbClr val="FFFFFF"/>
                </a:solidFill>
                <a:cs typeface="Verdana"/>
              </a:rPr>
              <a:t>к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40" dirty="0">
                <a:solidFill>
                  <a:srgbClr val="FFFFFF"/>
                </a:solidFill>
                <a:cs typeface="Verdana"/>
              </a:rPr>
              <a:t>ГИ</a:t>
            </a:r>
            <a:r>
              <a:rPr sz="2133" spc="-47" dirty="0">
                <a:solidFill>
                  <a:srgbClr val="FFFFFF"/>
                </a:solidFill>
                <a:cs typeface="Verdana"/>
              </a:rPr>
              <a:t>А</a:t>
            </a:r>
            <a:r>
              <a:rPr sz="2133" spc="-260" dirty="0">
                <a:solidFill>
                  <a:srgbClr val="FFFFFF"/>
                </a:solidFill>
                <a:cs typeface="Verdana"/>
              </a:rPr>
              <a:t>-</a:t>
            </a:r>
            <a:r>
              <a:rPr sz="2133" spc="-123" dirty="0">
                <a:solidFill>
                  <a:srgbClr val="FFFFFF"/>
                </a:solidFill>
                <a:cs typeface="Verdana"/>
              </a:rPr>
              <a:t>9  </a:t>
            </a:r>
            <a:r>
              <a:rPr sz="2133" spc="-57" dirty="0">
                <a:solidFill>
                  <a:srgbClr val="FFFFFF"/>
                </a:solidFill>
                <a:cs typeface="Verdana"/>
              </a:rPr>
              <a:t>Прика</a:t>
            </a:r>
            <a:r>
              <a:rPr sz="2133" spc="-43" dirty="0">
                <a:solidFill>
                  <a:srgbClr val="FFFFFF"/>
                </a:solidFill>
                <a:cs typeface="Verdana"/>
              </a:rPr>
              <a:t>з</a:t>
            </a:r>
            <a:r>
              <a:rPr sz="2133" spc="-157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13" dirty="0">
                <a:solidFill>
                  <a:srgbClr val="FFFFFF"/>
                </a:solidFill>
                <a:cs typeface="Verdana"/>
              </a:rPr>
              <a:t>Мин</a:t>
            </a:r>
            <a:r>
              <a:rPr sz="2133" spc="-10" dirty="0">
                <a:solidFill>
                  <a:srgbClr val="FFFFFF"/>
                </a:solidFill>
                <a:cs typeface="Verdana"/>
              </a:rPr>
              <a:t>п</a:t>
            </a:r>
            <a:r>
              <a:rPr sz="2133" spc="17" dirty="0">
                <a:solidFill>
                  <a:srgbClr val="FFFFFF"/>
                </a:solidFill>
                <a:cs typeface="Verdana"/>
              </a:rPr>
              <a:t>росвещения  </a:t>
            </a:r>
            <a:r>
              <a:rPr sz="2133" spc="100" dirty="0">
                <a:solidFill>
                  <a:srgbClr val="FFFFFF"/>
                </a:solidFill>
                <a:cs typeface="Verdana"/>
              </a:rPr>
              <a:t>Росс</a:t>
            </a:r>
            <a:r>
              <a:rPr sz="2133" spc="120" dirty="0">
                <a:solidFill>
                  <a:srgbClr val="FFFFFF"/>
                </a:solidFill>
                <a:cs typeface="Verdana"/>
              </a:rPr>
              <a:t>и</a:t>
            </a:r>
            <a:r>
              <a:rPr sz="2133" spc="-50" dirty="0">
                <a:solidFill>
                  <a:srgbClr val="FFFFFF"/>
                </a:solidFill>
                <a:cs typeface="Verdana"/>
              </a:rPr>
              <a:t>и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50" dirty="0">
                <a:solidFill>
                  <a:srgbClr val="FFFFFF"/>
                </a:solidFill>
                <a:cs typeface="Verdana"/>
              </a:rPr>
              <a:t>и</a:t>
            </a:r>
            <a:r>
              <a:rPr sz="2133" spc="-157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83" dirty="0">
                <a:solidFill>
                  <a:srgbClr val="FFFFFF"/>
                </a:solidFill>
                <a:cs typeface="Verdana"/>
              </a:rPr>
              <a:t>Рособр</a:t>
            </a:r>
            <a:r>
              <a:rPr sz="2133" spc="93" dirty="0">
                <a:solidFill>
                  <a:srgbClr val="FFFFFF"/>
                </a:solidFill>
                <a:cs typeface="Verdana"/>
              </a:rPr>
              <a:t>н</a:t>
            </a:r>
            <a:r>
              <a:rPr sz="2133" spc="50" dirty="0">
                <a:solidFill>
                  <a:srgbClr val="FFFFFF"/>
                </a:solidFill>
                <a:cs typeface="Verdana"/>
              </a:rPr>
              <a:t>адзора</a:t>
            </a:r>
            <a:endParaRPr sz="2133" dirty="0">
              <a:cs typeface="Verdana"/>
            </a:endParaRPr>
          </a:p>
          <a:p>
            <a:pPr algn="ctr">
              <a:spcBef>
                <a:spcPts val="3"/>
              </a:spcBef>
            </a:pPr>
            <a:r>
              <a:rPr sz="2133" spc="-70" dirty="0">
                <a:solidFill>
                  <a:srgbClr val="FFFFFF"/>
                </a:solidFill>
                <a:cs typeface="Verdana"/>
              </a:rPr>
              <a:t>от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177" dirty="0">
                <a:solidFill>
                  <a:srgbClr val="FFFFFF"/>
                </a:solidFill>
                <a:cs typeface="Verdana"/>
              </a:rPr>
              <a:t>04.04.202</a:t>
            </a:r>
            <a:r>
              <a:rPr sz="2133" spc="-193" dirty="0">
                <a:solidFill>
                  <a:srgbClr val="FFFFFF"/>
                </a:solidFill>
                <a:cs typeface="Verdana"/>
              </a:rPr>
              <a:t>3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157" dirty="0">
                <a:solidFill>
                  <a:srgbClr val="FFFFFF"/>
                </a:solidFill>
                <a:cs typeface="Verdana"/>
              </a:rPr>
              <a:t>№</a:t>
            </a:r>
            <a:r>
              <a:rPr sz="2133" spc="-160" dirty="0">
                <a:solidFill>
                  <a:srgbClr val="FFFFFF"/>
                </a:solidFill>
                <a:cs typeface="Verdana"/>
              </a:rPr>
              <a:t> </a:t>
            </a:r>
            <a:r>
              <a:rPr sz="2133" spc="-157" dirty="0">
                <a:solidFill>
                  <a:srgbClr val="FFFFFF"/>
                </a:solidFill>
                <a:cs typeface="Verdana"/>
              </a:rPr>
              <a:t>232/551</a:t>
            </a:r>
            <a:endParaRPr sz="2133" dirty="0">
              <a:cs typeface="Verdana"/>
            </a:endParaRPr>
          </a:p>
        </p:txBody>
      </p:sp>
      <p:sp>
        <p:nvSpPr>
          <p:cNvPr id="33" name="object 3">
            <a:extLst>
              <a:ext uri="{FF2B5EF4-FFF2-40B4-BE49-F238E27FC236}">
                <a16:creationId xmlns:a16="http://schemas.microsoft.com/office/drawing/2014/main" id="{3C5644F9-D751-72A6-1D83-50FE0592042D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ject 2">
            <a:extLst>
              <a:ext uri="{FF2B5EF4-FFF2-40B4-BE49-F238E27FC236}">
                <a16:creationId xmlns:a16="http://schemas.microsoft.com/office/drawing/2014/main" id="{6BBD6561-D9C3-CFFC-7564-5EE9E4F9BB5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3340100" y="2131060"/>
            <a:ext cx="5160010" cy="615103"/>
          </a:xfrm>
          <a:custGeom>
            <a:avLst/>
            <a:gdLst/>
            <a:ahLst/>
            <a:cxnLst/>
            <a:rect l="l" t="t" r="r" b="b"/>
            <a:pathLst>
              <a:path w="7740015" h="922654">
                <a:moveTo>
                  <a:pt x="4668011" y="0"/>
                </a:moveTo>
                <a:lnTo>
                  <a:pt x="4668011" y="847089"/>
                </a:lnTo>
                <a:lnTo>
                  <a:pt x="7739888" y="847089"/>
                </a:lnTo>
                <a:lnTo>
                  <a:pt x="7739888" y="922146"/>
                </a:lnTo>
              </a:path>
              <a:path w="7740015" h="922654">
                <a:moveTo>
                  <a:pt x="4667250" y="0"/>
                </a:moveTo>
                <a:lnTo>
                  <a:pt x="4667250" y="839596"/>
                </a:lnTo>
                <a:lnTo>
                  <a:pt x="0" y="839596"/>
                </a:lnTo>
                <a:lnTo>
                  <a:pt x="0" y="914653"/>
                </a:lnTo>
              </a:path>
            </a:pathLst>
          </a:custGeom>
          <a:ln w="25400">
            <a:solidFill>
              <a:srgbClr val="9A8EC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 txBox="1"/>
          <p:nvPr/>
        </p:nvSpPr>
        <p:spPr>
          <a:xfrm>
            <a:off x="3523488" y="1651000"/>
            <a:ext cx="5855547" cy="429605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9690" rIns="0" bIns="0" rtlCol="0">
            <a:spAutoFit/>
          </a:bodyPr>
          <a:lstStyle/>
          <a:p>
            <a:pPr marL="423" algn="ctr">
              <a:spcBef>
                <a:spcPts val="470"/>
              </a:spcBef>
            </a:pPr>
            <a:r>
              <a:rPr sz="2400" spc="-23" dirty="0">
                <a:cs typeface="Verdana"/>
              </a:rPr>
              <a:t>Уч</a:t>
            </a:r>
            <a:r>
              <a:rPr sz="2400" spc="-33" dirty="0">
                <a:cs typeface="Verdana"/>
              </a:rPr>
              <a:t>астни</a:t>
            </a:r>
            <a:r>
              <a:rPr sz="2400" spc="-120" dirty="0">
                <a:cs typeface="Verdana"/>
              </a:rPr>
              <a:t>ки</a:t>
            </a:r>
            <a:r>
              <a:rPr sz="2400" spc="-169" dirty="0">
                <a:cs typeface="Verdana"/>
              </a:rPr>
              <a:t> </a:t>
            </a:r>
            <a:r>
              <a:rPr sz="2400" spc="-43" dirty="0">
                <a:cs typeface="Verdana"/>
              </a:rPr>
              <a:t>ГИА</a:t>
            </a:r>
            <a:endParaRPr sz="2400" dirty="0"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4832" y="2743708"/>
            <a:ext cx="5050789" cy="426613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6727" rIns="0" bIns="0" rtlCol="0">
            <a:spAutoFit/>
          </a:bodyPr>
          <a:lstStyle/>
          <a:p>
            <a:pPr algn="ctr">
              <a:spcBef>
                <a:spcPts val="447"/>
              </a:spcBef>
            </a:pPr>
            <a:r>
              <a:rPr sz="2400" spc="20" dirty="0">
                <a:cs typeface="Verdana"/>
              </a:rPr>
              <a:t>Обучающиеся</a:t>
            </a:r>
            <a:endParaRPr sz="2400" dirty="0"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74080" y="2743708"/>
            <a:ext cx="5050789" cy="43174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61807" rIns="0" bIns="0" rtlCol="0">
            <a:spAutoFit/>
          </a:bodyPr>
          <a:lstStyle/>
          <a:p>
            <a:pPr marL="423" algn="ctr">
              <a:spcBef>
                <a:spcPts val="487"/>
              </a:spcBef>
            </a:pPr>
            <a:r>
              <a:rPr sz="2400" spc="-7" dirty="0">
                <a:cs typeface="Verdana"/>
              </a:rPr>
              <a:t>Экстерны</a:t>
            </a:r>
            <a:endParaRPr sz="2400" dirty="0"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57936" y="3309112"/>
            <a:ext cx="5112597" cy="2574713"/>
            <a:chOff x="1136903" y="4963667"/>
            <a:chExt cx="7668895" cy="386207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1579" y="4963667"/>
              <a:ext cx="7594092" cy="386181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6903" y="6224015"/>
              <a:ext cx="7252716" cy="218389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3752088" y="0"/>
                  </a:moveTo>
                  <a:lnTo>
                    <a:pt x="2809113" y="529971"/>
                  </a:lnTo>
                  <a:lnTo>
                    <a:pt x="3280537" y="529971"/>
                  </a:lnTo>
                  <a:lnTo>
                    <a:pt x="3280537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04176" y="3771900"/>
                  </a:lnTo>
                  <a:lnTo>
                    <a:pt x="7504176" y="749553"/>
                  </a:lnTo>
                  <a:lnTo>
                    <a:pt x="4223639" y="749553"/>
                  </a:lnTo>
                  <a:lnTo>
                    <a:pt x="4223639" y="529971"/>
                  </a:lnTo>
                  <a:lnTo>
                    <a:pt x="4695063" y="529971"/>
                  </a:lnTo>
                  <a:lnTo>
                    <a:pt x="3752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0" y="749553"/>
                  </a:moveTo>
                  <a:lnTo>
                    <a:pt x="3280537" y="749553"/>
                  </a:lnTo>
                  <a:lnTo>
                    <a:pt x="3280537" y="529971"/>
                  </a:lnTo>
                  <a:lnTo>
                    <a:pt x="2809113" y="529971"/>
                  </a:lnTo>
                  <a:lnTo>
                    <a:pt x="3752088" y="0"/>
                  </a:lnTo>
                  <a:lnTo>
                    <a:pt x="4695063" y="529971"/>
                  </a:lnTo>
                  <a:lnTo>
                    <a:pt x="4223639" y="529971"/>
                  </a:lnTo>
                  <a:lnTo>
                    <a:pt x="4223639" y="749553"/>
                  </a:lnTo>
                  <a:lnTo>
                    <a:pt x="7504176" y="749553"/>
                  </a:lnTo>
                  <a:lnTo>
                    <a:pt x="7504176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91285" y="4213014"/>
            <a:ext cx="4567767" cy="139354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b="1" dirty="0">
                <a:cs typeface="Tahoma"/>
              </a:rPr>
              <a:t>Допуск к ГИА:</a:t>
            </a:r>
            <a:endParaRPr dirty="0"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нет академической задолженности</a:t>
            </a: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учебный план выполнен в полном объёме</a:t>
            </a: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зачёт за итоговое собеседование  по русскому языку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5914136" y="3309112"/>
            <a:ext cx="5137997" cy="2574713"/>
            <a:chOff x="8871204" y="4963667"/>
            <a:chExt cx="7706995" cy="386207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44356" y="4963667"/>
              <a:ext cx="7633716" cy="386181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71204" y="6224015"/>
              <a:ext cx="7342631" cy="218389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3771900" y="0"/>
                  </a:moveTo>
                  <a:lnTo>
                    <a:pt x="2828925" y="529971"/>
                  </a:lnTo>
                  <a:lnTo>
                    <a:pt x="3300349" y="529971"/>
                  </a:lnTo>
                  <a:lnTo>
                    <a:pt x="3300349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43800" y="3771900"/>
                  </a:lnTo>
                  <a:lnTo>
                    <a:pt x="7543800" y="749553"/>
                  </a:lnTo>
                  <a:lnTo>
                    <a:pt x="4243323" y="749553"/>
                  </a:lnTo>
                  <a:lnTo>
                    <a:pt x="4243323" y="529971"/>
                  </a:lnTo>
                  <a:lnTo>
                    <a:pt x="4714875" y="529971"/>
                  </a:lnTo>
                  <a:lnTo>
                    <a:pt x="3771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2" name="object 22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0" y="749553"/>
                  </a:moveTo>
                  <a:lnTo>
                    <a:pt x="3300349" y="749553"/>
                  </a:lnTo>
                  <a:lnTo>
                    <a:pt x="3300349" y="529971"/>
                  </a:lnTo>
                  <a:lnTo>
                    <a:pt x="2828925" y="529971"/>
                  </a:lnTo>
                  <a:lnTo>
                    <a:pt x="3771900" y="0"/>
                  </a:lnTo>
                  <a:lnTo>
                    <a:pt x="4714875" y="529971"/>
                  </a:lnTo>
                  <a:lnTo>
                    <a:pt x="4243323" y="529971"/>
                  </a:lnTo>
                  <a:lnTo>
                    <a:pt x="4243323" y="749553"/>
                  </a:lnTo>
                  <a:lnTo>
                    <a:pt x="7543800" y="749553"/>
                  </a:lnTo>
                  <a:lnTo>
                    <a:pt x="754380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047486" y="4213014"/>
            <a:ext cx="4568189" cy="139354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355194" algn="ctr">
              <a:spcBef>
                <a:spcPts val="67"/>
              </a:spcBef>
            </a:pPr>
            <a:r>
              <a:rPr b="1" dirty="0">
                <a:cs typeface="Tahoma"/>
              </a:rPr>
              <a:t>Допуск к ГИА:</a:t>
            </a:r>
            <a:endParaRPr dirty="0">
              <a:cs typeface="Tahoma"/>
            </a:endParaRPr>
          </a:p>
          <a:p>
            <a:pPr marL="237079" marR="3387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получение на промежуточной аттестации  отметок не ниже удовлетворительных</a:t>
            </a:r>
          </a:p>
          <a:p>
            <a:pPr marL="237079" marR="83781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dirty="0">
                <a:cs typeface="Verdana"/>
              </a:rPr>
              <a:t>зачёт за итоговое собеседование  по русскому языку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1345672" y="6086756"/>
            <a:ext cx="323850" cy="33849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401">
              <a:spcBef>
                <a:spcPts val="80"/>
              </a:spcBef>
            </a:pPr>
            <a:endParaRPr sz="2133" dirty="0">
              <a:latin typeface="Tahoma"/>
              <a:cs typeface="Tahoma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8FBF7712-A143-DE57-1F1A-D50C77C5C6C8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object 2">
            <a:extLst>
              <a:ext uri="{FF2B5EF4-FFF2-40B4-BE49-F238E27FC236}">
                <a16:creationId xmlns:a16="http://schemas.microsoft.com/office/drawing/2014/main" id="{C2737053-7874-308B-E197-6F82599EFE1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798489" y="1635930"/>
            <a:ext cx="8488680" cy="2568363"/>
            <a:chOff x="2697733" y="2453894"/>
            <a:chExt cx="12733020" cy="3852545"/>
          </a:xfrm>
        </p:grpSpPr>
        <p:sp>
          <p:nvSpPr>
            <p:cNvPr id="10" name="object 10"/>
            <p:cNvSpPr/>
            <p:nvPr/>
          </p:nvSpPr>
          <p:spPr>
            <a:xfrm>
              <a:off x="13625322" y="4353305"/>
              <a:ext cx="1793239" cy="743585"/>
            </a:xfrm>
            <a:custGeom>
              <a:avLst/>
              <a:gdLst/>
              <a:ahLst/>
              <a:cxnLst/>
              <a:rect l="l" t="t" r="r" b="b"/>
              <a:pathLst>
                <a:path w="1793240" h="743585">
                  <a:moveTo>
                    <a:pt x="0" y="0"/>
                  </a:moveTo>
                  <a:lnTo>
                    <a:pt x="0" y="678053"/>
                  </a:lnTo>
                  <a:lnTo>
                    <a:pt x="1792732" y="678053"/>
                  </a:lnTo>
                  <a:lnTo>
                    <a:pt x="1792732" y="743331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13129" y="4353305"/>
              <a:ext cx="12700" cy="1934210"/>
            </a:xfrm>
            <a:custGeom>
              <a:avLst/>
              <a:gdLst/>
              <a:ahLst/>
              <a:cxnLst/>
              <a:rect l="l" t="t" r="r" b="b"/>
              <a:pathLst>
                <a:path w="12700" h="1934210">
                  <a:moveTo>
                    <a:pt x="6223" y="-12700"/>
                  </a:moveTo>
                  <a:lnTo>
                    <a:pt x="6223" y="1946402"/>
                  </a:lnTo>
                </a:path>
              </a:pathLst>
            </a:custGeom>
            <a:ln w="37846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520945" y="3187445"/>
              <a:ext cx="9104630" cy="1903095"/>
            </a:xfrm>
            <a:custGeom>
              <a:avLst/>
              <a:gdLst/>
              <a:ahLst/>
              <a:cxnLst/>
              <a:rect l="l" t="t" r="r" b="b"/>
              <a:pathLst>
                <a:path w="9104630" h="1903095">
                  <a:moveTo>
                    <a:pt x="9104375" y="1165859"/>
                  </a:moveTo>
                  <a:lnTo>
                    <a:pt x="9104375" y="1837308"/>
                  </a:lnTo>
                  <a:lnTo>
                    <a:pt x="7359396" y="1837308"/>
                  </a:lnTo>
                  <a:lnTo>
                    <a:pt x="7359396" y="1902587"/>
                  </a:lnTo>
                </a:path>
                <a:path w="9104630" h="1903095">
                  <a:moveTo>
                    <a:pt x="4587239" y="0"/>
                  </a:moveTo>
                  <a:lnTo>
                    <a:pt x="4587239" y="381634"/>
                  </a:lnTo>
                  <a:lnTo>
                    <a:pt x="9104121" y="381634"/>
                  </a:lnTo>
                  <a:lnTo>
                    <a:pt x="9104121" y="446912"/>
                  </a:lnTo>
                </a:path>
                <a:path w="9104630" h="1903095">
                  <a:moveTo>
                    <a:pt x="4587494" y="0"/>
                  </a:moveTo>
                  <a:lnTo>
                    <a:pt x="4587494" y="375030"/>
                  </a:lnTo>
                  <a:lnTo>
                    <a:pt x="0" y="375030"/>
                  </a:lnTo>
                  <a:lnTo>
                    <a:pt x="0" y="440308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292089" y="2466594"/>
              <a:ext cx="7632700" cy="721360"/>
            </a:xfrm>
            <a:custGeom>
              <a:avLst/>
              <a:gdLst/>
              <a:ahLst/>
              <a:cxnLst/>
              <a:rect l="l" t="t" r="r" b="b"/>
              <a:pathLst>
                <a:path w="7632700" h="721360">
                  <a:moveTo>
                    <a:pt x="7632192" y="0"/>
                  </a:moveTo>
                  <a:lnTo>
                    <a:pt x="0" y="0"/>
                  </a:lnTo>
                  <a:lnTo>
                    <a:pt x="0" y="720851"/>
                  </a:lnTo>
                  <a:lnTo>
                    <a:pt x="7632192" y="720851"/>
                  </a:lnTo>
                  <a:lnTo>
                    <a:pt x="7632192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292089" y="2466594"/>
              <a:ext cx="7632700" cy="721360"/>
            </a:xfrm>
            <a:custGeom>
              <a:avLst/>
              <a:gdLst/>
              <a:ahLst/>
              <a:cxnLst/>
              <a:rect l="l" t="t" r="r" b="b"/>
              <a:pathLst>
                <a:path w="7632700" h="721360">
                  <a:moveTo>
                    <a:pt x="0" y="720851"/>
                  </a:moveTo>
                  <a:lnTo>
                    <a:pt x="7632192" y="720851"/>
                  </a:lnTo>
                  <a:lnTo>
                    <a:pt x="7632192" y="0"/>
                  </a:lnTo>
                  <a:lnTo>
                    <a:pt x="0" y="0"/>
                  </a:lnTo>
                  <a:lnTo>
                    <a:pt x="0" y="720851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2710433" y="4347210"/>
              <a:ext cx="3612515" cy="708025"/>
            </a:xfrm>
            <a:custGeom>
              <a:avLst/>
              <a:gdLst/>
              <a:ahLst/>
              <a:cxnLst/>
              <a:rect l="l" t="t" r="r" b="b"/>
              <a:pathLst>
                <a:path w="3612515" h="708025">
                  <a:moveTo>
                    <a:pt x="1810639" y="0"/>
                  </a:moveTo>
                  <a:lnTo>
                    <a:pt x="1810639" y="641350"/>
                  </a:lnTo>
                  <a:lnTo>
                    <a:pt x="0" y="641350"/>
                  </a:lnTo>
                  <a:lnTo>
                    <a:pt x="0" y="706627"/>
                  </a:lnTo>
                </a:path>
                <a:path w="3612515" h="708025">
                  <a:moveTo>
                    <a:pt x="1810512" y="0"/>
                  </a:moveTo>
                  <a:lnTo>
                    <a:pt x="1810512" y="642365"/>
                  </a:lnTo>
                  <a:lnTo>
                    <a:pt x="3612133" y="642365"/>
                  </a:lnTo>
                  <a:lnTo>
                    <a:pt x="3612133" y="707643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582668" y="1694773"/>
            <a:ext cx="2978997" cy="37788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400" spc="-23" dirty="0">
                <a:cs typeface="Verdana"/>
              </a:rPr>
              <a:t>Уч</a:t>
            </a:r>
            <a:r>
              <a:rPr sz="2400" spc="-33" dirty="0">
                <a:cs typeface="Verdana"/>
              </a:rPr>
              <a:t>астни</a:t>
            </a:r>
            <a:r>
              <a:rPr sz="2400" spc="-120" dirty="0">
                <a:cs typeface="Verdana"/>
              </a:rPr>
              <a:t>ки</a:t>
            </a:r>
            <a:r>
              <a:rPr sz="2400" spc="-169" dirty="0">
                <a:cs typeface="Verdana"/>
              </a:rPr>
              <a:t> </a:t>
            </a:r>
            <a:r>
              <a:rPr sz="2400" spc="20" dirty="0">
                <a:cs typeface="Verdana"/>
              </a:rPr>
              <a:t>экзаменов</a:t>
            </a:r>
            <a:endParaRPr sz="2400" dirty="0"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810937" y="2409105"/>
            <a:ext cx="4406053" cy="497840"/>
            <a:chOff x="1216405" y="3613658"/>
            <a:chExt cx="6609080" cy="746760"/>
          </a:xfrm>
        </p:grpSpPr>
        <p:sp>
          <p:nvSpPr>
            <p:cNvPr id="18" name="object 18"/>
            <p:cNvSpPr/>
            <p:nvPr/>
          </p:nvSpPr>
          <p:spPr>
            <a:xfrm>
              <a:off x="1229105" y="3626358"/>
              <a:ext cx="6583680" cy="721360"/>
            </a:xfrm>
            <a:custGeom>
              <a:avLst/>
              <a:gdLst/>
              <a:ahLst/>
              <a:cxnLst/>
              <a:rect l="l" t="t" r="r" b="b"/>
              <a:pathLst>
                <a:path w="6583680" h="721360">
                  <a:moveTo>
                    <a:pt x="6583680" y="0"/>
                  </a:moveTo>
                  <a:lnTo>
                    <a:pt x="0" y="0"/>
                  </a:lnTo>
                  <a:lnTo>
                    <a:pt x="0" y="720852"/>
                  </a:lnTo>
                  <a:lnTo>
                    <a:pt x="6583680" y="720852"/>
                  </a:lnTo>
                  <a:lnTo>
                    <a:pt x="658368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9" name="object 19"/>
            <p:cNvSpPr/>
            <p:nvPr/>
          </p:nvSpPr>
          <p:spPr>
            <a:xfrm>
              <a:off x="1229105" y="3626358"/>
              <a:ext cx="6583680" cy="721360"/>
            </a:xfrm>
            <a:custGeom>
              <a:avLst/>
              <a:gdLst/>
              <a:ahLst/>
              <a:cxnLst/>
              <a:rect l="l" t="t" r="r" b="b"/>
              <a:pathLst>
                <a:path w="6583680" h="721360">
                  <a:moveTo>
                    <a:pt x="0" y="720852"/>
                  </a:moveTo>
                  <a:lnTo>
                    <a:pt x="6583680" y="720852"/>
                  </a:lnTo>
                  <a:lnTo>
                    <a:pt x="6583680" y="0"/>
                  </a:lnTo>
                  <a:lnTo>
                    <a:pt x="0" y="0"/>
                  </a:lnTo>
                  <a:lnTo>
                    <a:pt x="0" y="720852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005668" y="2468541"/>
            <a:ext cx="2014220" cy="33678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133" spc="-23" dirty="0">
                <a:cs typeface="Verdana"/>
              </a:rPr>
              <a:t>Уч</a:t>
            </a:r>
            <a:r>
              <a:rPr sz="2133" spc="-33" dirty="0">
                <a:cs typeface="Verdana"/>
              </a:rPr>
              <a:t>астни</a:t>
            </a:r>
            <a:r>
              <a:rPr sz="2133" spc="-120" dirty="0">
                <a:cs typeface="Verdana"/>
              </a:rPr>
              <a:t>ки</a:t>
            </a:r>
            <a:r>
              <a:rPr sz="2133" spc="-169" dirty="0">
                <a:cs typeface="Verdana"/>
              </a:rPr>
              <a:t> </a:t>
            </a:r>
            <a:r>
              <a:rPr sz="2133" spc="-43" dirty="0">
                <a:cs typeface="Verdana"/>
              </a:rPr>
              <a:t>ГИА</a:t>
            </a:r>
            <a:endParaRPr sz="2133" dirty="0"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212761" y="3361098"/>
            <a:ext cx="2004483" cy="654050"/>
            <a:chOff x="4819141" y="5041646"/>
            <a:chExt cx="3006725" cy="981075"/>
          </a:xfrm>
        </p:grpSpPr>
        <p:sp>
          <p:nvSpPr>
            <p:cNvPr id="22" name="object 22"/>
            <p:cNvSpPr/>
            <p:nvPr/>
          </p:nvSpPr>
          <p:spPr>
            <a:xfrm>
              <a:off x="4831841" y="5054346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3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3" y="955548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3" name="object 23"/>
            <p:cNvSpPr/>
            <p:nvPr/>
          </p:nvSpPr>
          <p:spPr>
            <a:xfrm>
              <a:off x="4831841" y="5054346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3" y="955548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703574" y="3544316"/>
            <a:ext cx="1022350" cy="2855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>
              <a:spcBef>
                <a:spcPts val="67"/>
              </a:spcBef>
            </a:pPr>
            <a:r>
              <a:rPr spc="-7" dirty="0">
                <a:cs typeface="Verdana"/>
              </a:rPr>
              <a:t>Экстерны</a:t>
            </a:r>
            <a:endParaRPr sz="1600" dirty="0">
              <a:cs typeface="Verdan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04841" y="3361098"/>
            <a:ext cx="2004483" cy="653203"/>
            <a:chOff x="1207261" y="5041646"/>
            <a:chExt cx="3006725" cy="979805"/>
          </a:xfrm>
        </p:grpSpPr>
        <p:sp>
          <p:nvSpPr>
            <p:cNvPr id="26" name="object 26"/>
            <p:cNvSpPr/>
            <p:nvPr/>
          </p:nvSpPr>
          <p:spPr>
            <a:xfrm>
              <a:off x="1219961" y="5054346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2980943" y="0"/>
                  </a:moveTo>
                  <a:lnTo>
                    <a:pt x="0" y="0"/>
                  </a:lnTo>
                  <a:lnTo>
                    <a:pt x="0" y="954024"/>
                  </a:lnTo>
                  <a:lnTo>
                    <a:pt x="2980943" y="954024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7" name="object 27"/>
            <p:cNvSpPr/>
            <p:nvPr/>
          </p:nvSpPr>
          <p:spPr>
            <a:xfrm>
              <a:off x="1219961" y="5054346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0" y="954024"/>
                  </a:moveTo>
                  <a:lnTo>
                    <a:pt x="2980943" y="954024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402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045294" y="3543469"/>
            <a:ext cx="1523153" cy="2855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>
              <a:spcBef>
                <a:spcPts val="67"/>
              </a:spcBef>
            </a:pPr>
            <a:r>
              <a:rPr spc="13" dirty="0">
                <a:cs typeface="Verdana"/>
              </a:rPr>
              <a:t>Обучающиеся</a:t>
            </a:r>
            <a:endParaRPr sz="1600" dirty="0">
              <a:cs typeface="Verdan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880521" y="2414186"/>
            <a:ext cx="4406053" cy="496570"/>
            <a:chOff x="10320781" y="3621278"/>
            <a:chExt cx="6609080" cy="744855"/>
          </a:xfrm>
        </p:grpSpPr>
        <p:sp>
          <p:nvSpPr>
            <p:cNvPr id="30" name="object 30"/>
            <p:cNvSpPr/>
            <p:nvPr/>
          </p:nvSpPr>
          <p:spPr>
            <a:xfrm>
              <a:off x="10333481" y="3633978"/>
              <a:ext cx="6583680" cy="719455"/>
            </a:xfrm>
            <a:custGeom>
              <a:avLst/>
              <a:gdLst/>
              <a:ahLst/>
              <a:cxnLst/>
              <a:rect l="l" t="t" r="r" b="b"/>
              <a:pathLst>
                <a:path w="6583680" h="719454">
                  <a:moveTo>
                    <a:pt x="6583680" y="0"/>
                  </a:moveTo>
                  <a:lnTo>
                    <a:pt x="0" y="0"/>
                  </a:lnTo>
                  <a:lnTo>
                    <a:pt x="0" y="719327"/>
                  </a:lnTo>
                  <a:lnTo>
                    <a:pt x="6583680" y="719327"/>
                  </a:lnTo>
                  <a:lnTo>
                    <a:pt x="658368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333481" y="3633978"/>
              <a:ext cx="6583680" cy="719455"/>
            </a:xfrm>
            <a:custGeom>
              <a:avLst/>
              <a:gdLst/>
              <a:ahLst/>
              <a:cxnLst/>
              <a:rect l="l" t="t" r="r" b="b"/>
              <a:pathLst>
                <a:path w="6583680" h="719454">
                  <a:moveTo>
                    <a:pt x="0" y="719327"/>
                  </a:moveTo>
                  <a:lnTo>
                    <a:pt x="6583680" y="719327"/>
                  </a:lnTo>
                  <a:lnTo>
                    <a:pt x="6583680" y="0"/>
                  </a:lnTo>
                  <a:lnTo>
                    <a:pt x="0" y="0"/>
                  </a:lnTo>
                  <a:lnTo>
                    <a:pt x="0" y="719327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094133" y="2472774"/>
            <a:ext cx="1978660" cy="33678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133" spc="-23" dirty="0">
                <a:cs typeface="Verdana"/>
              </a:rPr>
              <a:t>Уч</a:t>
            </a:r>
            <a:r>
              <a:rPr sz="2133" spc="-33" dirty="0">
                <a:cs typeface="Verdana"/>
              </a:rPr>
              <a:t>астни</a:t>
            </a:r>
            <a:r>
              <a:rPr sz="2133" spc="-120" dirty="0">
                <a:cs typeface="Verdana"/>
              </a:rPr>
              <a:t>ки</a:t>
            </a:r>
            <a:r>
              <a:rPr sz="2133" spc="-169" dirty="0">
                <a:cs typeface="Verdana"/>
              </a:rPr>
              <a:t> </a:t>
            </a:r>
            <a:r>
              <a:rPr sz="2133" spc="-67" dirty="0">
                <a:cs typeface="Verdana"/>
              </a:rPr>
              <a:t>ЕГЭ</a:t>
            </a:r>
            <a:endParaRPr sz="2133" dirty="0">
              <a:cs typeface="Verdan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918113" y="3385481"/>
            <a:ext cx="2004483" cy="653203"/>
            <a:chOff x="10377169" y="5078221"/>
            <a:chExt cx="3006725" cy="979805"/>
          </a:xfrm>
        </p:grpSpPr>
        <p:sp>
          <p:nvSpPr>
            <p:cNvPr id="34" name="object 34"/>
            <p:cNvSpPr/>
            <p:nvPr/>
          </p:nvSpPr>
          <p:spPr>
            <a:xfrm>
              <a:off x="10389869" y="5090921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2980943" y="0"/>
                  </a:moveTo>
                  <a:lnTo>
                    <a:pt x="0" y="0"/>
                  </a:lnTo>
                  <a:lnTo>
                    <a:pt x="0" y="954024"/>
                  </a:lnTo>
                  <a:lnTo>
                    <a:pt x="2980943" y="954024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5" name="object 35"/>
            <p:cNvSpPr/>
            <p:nvPr/>
          </p:nvSpPr>
          <p:spPr>
            <a:xfrm>
              <a:off x="10389869" y="5090921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0" y="954024"/>
                  </a:moveTo>
                  <a:lnTo>
                    <a:pt x="2980943" y="954024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402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7712964" y="3567650"/>
            <a:ext cx="415713" cy="2855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pc="-117" dirty="0">
                <a:cs typeface="Verdana"/>
              </a:rPr>
              <a:t>ВПЛ</a:t>
            </a:r>
            <a:endParaRPr sz="1600" dirty="0"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8073305" y="4183041"/>
            <a:ext cx="2004483" cy="654050"/>
            <a:chOff x="12109957" y="6274561"/>
            <a:chExt cx="3006725" cy="981075"/>
          </a:xfrm>
        </p:grpSpPr>
        <p:sp>
          <p:nvSpPr>
            <p:cNvPr id="38" name="object 38"/>
            <p:cNvSpPr/>
            <p:nvPr/>
          </p:nvSpPr>
          <p:spPr>
            <a:xfrm>
              <a:off x="12122657" y="6287261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4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4" y="955548"/>
                  </a:lnTo>
                  <a:lnTo>
                    <a:pt x="2980944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9" name="object 39"/>
            <p:cNvSpPr/>
            <p:nvPr/>
          </p:nvSpPr>
          <p:spPr>
            <a:xfrm>
              <a:off x="12122657" y="6287261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4" y="955548"/>
                  </a:lnTo>
                  <a:lnTo>
                    <a:pt x="2980944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314182" y="4253823"/>
            <a:ext cx="1523153" cy="494580"/>
          </a:xfrm>
          <a:prstGeom prst="rect">
            <a:avLst/>
          </a:prstGeom>
        </p:spPr>
        <p:txBody>
          <a:bodyPr vert="horz" wrap="square" lIns="0" tIns="32597" rIns="0" bIns="0" rtlCol="0">
            <a:spAutoFit/>
          </a:bodyPr>
          <a:lstStyle/>
          <a:p>
            <a:pPr marR="3387" algn="ctr">
              <a:lnSpc>
                <a:spcPts val="1760"/>
              </a:lnSpc>
              <a:spcBef>
                <a:spcPts val="257"/>
              </a:spcBef>
            </a:pPr>
            <a:r>
              <a:rPr dirty="0">
                <a:cs typeface="Verdana"/>
              </a:rPr>
              <a:t>Обуч</a:t>
            </a:r>
            <a:r>
              <a:rPr spc="7" dirty="0">
                <a:cs typeface="Verdana"/>
              </a:rPr>
              <a:t>а</a:t>
            </a:r>
            <a:r>
              <a:rPr spc="50" dirty="0">
                <a:cs typeface="Verdana"/>
              </a:rPr>
              <a:t>ющ</a:t>
            </a:r>
            <a:r>
              <a:rPr spc="30" dirty="0">
                <a:cs typeface="Verdana"/>
              </a:rPr>
              <a:t>и</a:t>
            </a:r>
            <a:r>
              <a:rPr spc="3" dirty="0">
                <a:cs typeface="Verdana"/>
              </a:rPr>
              <a:t>еся  </a:t>
            </a:r>
            <a:r>
              <a:rPr spc="67" dirty="0">
                <a:cs typeface="Verdana"/>
              </a:rPr>
              <a:t>СПО</a:t>
            </a:r>
            <a:endParaRPr dirty="0">
              <a:cs typeface="Verdan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9276249" y="3389545"/>
            <a:ext cx="2004483" cy="654050"/>
            <a:chOff x="13914373" y="5084317"/>
            <a:chExt cx="3006725" cy="981075"/>
          </a:xfrm>
        </p:grpSpPr>
        <p:sp>
          <p:nvSpPr>
            <p:cNvPr id="42" name="object 42"/>
            <p:cNvSpPr/>
            <p:nvPr/>
          </p:nvSpPr>
          <p:spPr>
            <a:xfrm>
              <a:off x="13927073" y="5097017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4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4" y="955548"/>
                  </a:lnTo>
                  <a:lnTo>
                    <a:pt x="2980944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3" name="object 43"/>
            <p:cNvSpPr/>
            <p:nvPr/>
          </p:nvSpPr>
          <p:spPr>
            <a:xfrm>
              <a:off x="13927073" y="5097017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4" y="955548"/>
                  </a:lnTo>
                  <a:lnTo>
                    <a:pt x="2980944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9393767" y="3459954"/>
            <a:ext cx="1769957" cy="47021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55883" algn="ctr">
              <a:lnSpc>
                <a:spcPts val="1840"/>
              </a:lnSpc>
              <a:spcBef>
                <a:spcPts val="67"/>
              </a:spcBef>
            </a:pPr>
            <a:r>
              <a:rPr kern="0" dirty="0">
                <a:cs typeface="Verdana"/>
              </a:rPr>
              <a:t>Обучающиеся в</a:t>
            </a:r>
          </a:p>
          <a:p>
            <a:pPr marL="8467" algn="ctr">
              <a:lnSpc>
                <a:spcPts val="1840"/>
              </a:lnSpc>
            </a:pPr>
            <a:r>
              <a:rPr kern="0" dirty="0">
                <a:cs typeface="Verdana"/>
              </a:rPr>
              <a:t>иностранных ОО</a:t>
            </a:r>
          </a:p>
        </p:txBody>
      </p:sp>
      <p:grpSp>
        <p:nvGrpSpPr>
          <p:cNvPr id="45" name="object 45"/>
          <p:cNvGrpSpPr/>
          <p:nvPr/>
        </p:nvGrpSpPr>
        <p:grpSpPr>
          <a:xfrm>
            <a:off x="804841" y="3979841"/>
            <a:ext cx="2104813" cy="2531533"/>
            <a:chOff x="1207261" y="5969761"/>
            <a:chExt cx="3157220" cy="3797300"/>
          </a:xfrm>
        </p:grpSpPr>
        <p:sp>
          <p:nvSpPr>
            <p:cNvPr id="46" name="object 46"/>
            <p:cNvSpPr/>
            <p:nvPr/>
          </p:nvSpPr>
          <p:spPr>
            <a:xfrm>
              <a:off x="1219961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1565910" y="0"/>
                  </a:moveTo>
                  <a:lnTo>
                    <a:pt x="782955" y="440054"/>
                  </a:lnTo>
                  <a:lnTo>
                    <a:pt x="1174495" y="440054"/>
                  </a:lnTo>
                  <a:lnTo>
                    <a:pt x="1174495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3131820" y="3771900"/>
                  </a:lnTo>
                  <a:lnTo>
                    <a:pt x="3131820" y="749553"/>
                  </a:lnTo>
                  <a:lnTo>
                    <a:pt x="1957324" y="749553"/>
                  </a:lnTo>
                  <a:lnTo>
                    <a:pt x="1957324" y="440054"/>
                  </a:lnTo>
                  <a:lnTo>
                    <a:pt x="2348865" y="440054"/>
                  </a:lnTo>
                  <a:lnTo>
                    <a:pt x="1565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9961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0" y="749553"/>
                  </a:moveTo>
                  <a:lnTo>
                    <a:pt x="1174495" y="749553"/>
                  </a:lnTo>
                  <a:lnTo>
                    <a:pt x="1174495" y="440054"/>
                  </a:lnTo>
                  <a:lnTo>
                    <a:pt x="782955" y="440054"/>
                  </a:lnTo>
                  <a:lnTo>
                    <a:pt x="1565910" y="0"/>
                  </a:lnTo>
                  <a:lnTo>
                    <a:pt x="2348865" y="440054"/>
                  </a:lnTo>
                  <a:lnTo>
                    <a:pt x="1957324" y="440054"/>
                  </a:lnTo>
                  <a:lnTo>
                    <a:pt x="1957324" y="749553"/>
                  </a:lnTo>
                  <a:lnTo>
                    <a:pt x="3131820" y="749553"/>
                  </a:lnTo>
                  <a:lnTo>
                    <a:pt x="313182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865293" y="4569629"/>
            <a:ext cx="1953683" cy="4131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94566">
              <a:lnSpc>
                <a:spcPts val="1597"/>
              </a:lnSpc>
              <a:spcBef>
                <a:spcPts val="70"/>
              </a:spcBef>
            </a:pPr>
            <a:r>
              <a:rPr sz="1333" b="1" spc="7" dirty="0">
                <a:cs typeface="Tahoma"/>
              </a:rPr>
              <a:t>Допуск</a:t>
            </a:r>
            <a:r>
              <a:rPr sz="1333" b="1" spc="-37" dirty="0">
                <a:cs typeface="Tahoma"/>
              </a:rPr>
              <a:t> </a:t>
            </a:r>
            <a:r>
              <a:rPr sz="1333" b="1" spc="-87" dirty="0">
                <a:cs typeface="Tahoma"/>
              </a:rPr>
              <a:t>к</a:t>
            </a:r>
            <a:r>
              <a:rPr sz="1333" b="1" spc="-20" dirty="0">
                <a:cs typeface="Tahoma"/>
              </a:rPr>
              <a:t> </a:t>
            </a:r>
            <a:r>
              <a:rPr sz="1333" b="1" spc="-143" dirty="0">
                <a:cs typeface="Tahoma"/>
              </a:rPr>
              <a:t>Г</a:t>
            </a:r>
            <a:r>
              <a:rPr sz="1333" b="1" spc="-23" dirty="0">
                <a:cs typeface="Tahoma"/>
              </a:rPr>
              <a:t>И</a:t>
            </a:r>
            <a:r>
              <a:rPr sz="1333" b="1" spc="-17" dirty="0">
                <a:cs typeface="Tahoma"/>
              </a:rPr>
              <a:t>А</a:t>
            </a:r>
            <a:r>
              <a:rPr sz="1333" b="1" spc="-113" dirty="0">
                <a:cs typeface="Tahoma"/>
              </a:rPr>
              <a:t>:</a:t>
            </a:r>
            <a:endParaRPr sz="1333" dirty="0">
              <a:cs typeface="Tahoma"/>
            </a:endParaRPr>
          </a:p>
          <a:p>
            <a:pPr marL="237079" indent="-228611">
              <a:lnSpc>
                <a:spcPts val="1597"/>
              </a:lnSpc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7" dirty="0" err="1">
                <a:cs typeface="Verdana"/>
              </a:rPr>
              <a:t>н</a:t>
            </a:r>
            <a:r>
              <a:rPr sz="1333" spc="13" dirty="0" err="1">
                <a:cs typeface="Verdana"/>
              </a:rPr>
              <a:t>е</a:t>
            </a:r>
            <a:r>
              <a:rPr sz="1333" spc="-150" dirty="0" err="1">
                <a:cs typeface="Verdana"/>
              </a:rPr>
              <a:t>т</a:t>
            </a:r>
            <a:r>
              <a:rPr sz="1333" spc="-110" dirty="0">
                <a:cs typeface="Verdana"/>
              </a:rPr>
              <a:t> </a:t>
            </a:r>
            <a:r>
              <a:rPr lang="ru-RU" sz="1333" spc="-110" dirty="0">
                <a:cs typeface="Verdana"/>
              </a:rPr>
              <a:t> </a:t>
            </a:r>
            <a:r>
              <a:rPr sz="1333" spc="27" dirty="0" err="1">
                <a:cs typeface="Verdana"/>
              </a:rPr>
              <a:t>акад</a:t>
            </a:r>
            <a:r>
              <a:rPr sz="1333" spc="33" dirty="0" err="1">
                <a:cs typeface="Verdana"/>
              </a:rPr>
              <a:t>е</a:t>
            </a:r>
            <a:r>
              <a:rPr sz="1333" spc="23" dirty="0" err="1">
                <a:cs typeface="Verdana"/>
              </a:rPr>
              <a:t>миче</a:t>
            </a:r>
            <a:r>
              <a:rPr sz="1333" spc="17" dirty="0" err="1">
                <a:cs typeface="Verdana"/>
              </a:rPr>
              <a:t>ской</a:t>
            </a:r>
            <a:endParaRPr sz="1333" dirty="0"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65293" y="4975182"/>
            <a:ext cx="1901613" cy="14443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6655">
              <a:spcBef>
                <a:spcPts val="67"/>
              </a:spcBef>
            </a:pPr>
            <a:r>
              <a:rPr sz="1333" kern="0" dirty="0">
                <a:cs typeface="Verdana"/>
              </a:rPr>
              <a:t>задолженности</a:t>
            </a: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kern="0" dirty="0">
                <a:cs typeface="Verdana"/>
              </a:rPr>
              <a:t>учебный план</a:t>
            </a:r>
          </a:p>
          <a:p>
            <a:pPr marL="236655" marR="3387"/>
            <a:r>
              <a:rPr sz="1333" kern="0" dirty="0">
                <a:cs typeface="Verdana"/>
              </a:rPr>
              <a:t>выполнен в полном  объёме</a:t>
            </a:r>
          </a:p>
          <a:p>
            <a:pPr marL="236655" marR="18542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kern="0" dirty="0">
                <a:cs typeface="Verdana"/>
              </a:rPr>
              <a:t>зачёт за итоговое  сочинение</a:t>
            </a:r>
          </a:p>
          <a:p>
            <a:pPr marL="236655">
              <a:spcBef>
                <a:spcPts val="3"/>
              </a:spcBef>
            </a:pPr>
            <a:r>
              <a:rPr sz="1333" kern="0" dirty="0">
                <a:cs typeface="Verdana"/>
              </a:rPr>
              <a:t>(изложение)</a:t>
            </a:r>
          </a:p>
        </p:txBody>
      </p:sp>
      <p:grpSp>
        <p:nvGrpSpPr>
          <p:cNvPr id="50" name="object 50"/>
          <p:cNvGrpSpPr/>
          <p:nvPr/>
        </p:nvGrpSpPr>
        <p:grpSpPr>
          <a:xfrm>
            <a:off x="3095922" y="3979841"/>
            <a:ext cx="2104813" cy="2531533"/>
            <a:chOff x="4643882" y="5969761"/>
            <a:chExt cx="3157220" cy="3797300"/>
          </a:xfrm>
        </p:grpSpPr>
        <p:sp>
          <p:nvSpPr>
            <p:cNvPr id="51" name="object 51"/>
            <p:cNvSpPr/>
            <p:nvPr/>
          </p:nvSpPr>
          <p:spPr>
            <a:xfrm>
              <a:off x="4656582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1565909" y="0"/>
                  </a:moveTo>
                  <a:lnTo>
                    <a:pt x="782954" y="440054"/>
                  </a:lnTo>
                  <a:lnTo>
                    <a:pt x="1174495" y="440054"/>
                  </a:lnTo>
                  <a:lnTo>
                    <a:pt x="1174495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3131819" y="3771900"/>
                  </a:lnTo>
                  <a:lnTo>
                    <a:pt x="3131819" y="749553"/>
                  </a:lnTo>
                  <a:lnTo>
                    <a:pt x="1957323" y="749553"/>
                  </a:lnTo>
                  <a:lnTo>
                    <a:pt x="1957323" y="440054"/>
                  </a:lnTo>
                  <a:lnTo>
                    <a:pt x="2348865" y="440054"/>
                  </a:lnTo>
                  <a:lnTo>
                    <a:pt x="15659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52" name="object 52"/>
            <p:cNvSpPr/>
            <p:nvPr/>
          </p:nvSpPr>
          <p:spPr>
            <a:xfrm>
              <a:off x="4656582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0" y="749553"/>
                  </a:moveTo>
                  <a:lnTo>
                    <a:pt x="1174495" y="749553"/>
                  </a:lnTo>
                  <a:lnTo>
                    <a:pt x="1174495" y="440054"/>
                  </a:lnTo>
                  <a:lnTo>
                    <a:pt x="782954" y="440054"/>
                  </a:lnTo>
                  <a:lnTo>
                    <a:pt x="1565909" y="0"/>
                  </a:lnTo>
                  <a:lnTo>
                    <a:pt x="2348865" y="440054"/>
                  </a:lnTo>
                  <a:lnTo>
                    <a:pt x="1957323" y="440054"/>
                  </a:lnTo>
                  <a:lnTo>
                    <a:pt x="1957323" y="749553"/>
                  </a:lnTo>
                  <a:lnTo>
                    <a:pt x="3131819" y="749553"/>
                  </a:lnTo>
                  <a:lnTo>
                    <a:pt x="3131819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25399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3156543" y="4569629"/>
            <a:ext cx="1595967" cy="4131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algn="ctr">
              <a:lnSpc>
                <a:spcPts val="1597"/>
              </a:lnSpc>
              <a:spcBef>
                <a:spcPts val="70"/>
              </a:spcBef>
            </a:pPr>
            <a:r>
              <a:rPr sz="1333" b="1" spc="20" dirty="0">
                <a:cs typeface="Tahoma"/>
              </a:rPr>
              <a:t>До</a:t>
            </a:r>
            <a:r>
              <a:rPr sz="1333" b="1" spc="30" dirty="0">
                <a:cs typeface="Tahoma"/>
              </a:rPr>
              <a:t>пус</a:t>
            </a:r>
            <a:r>
              <a:rPr sz="1333" b="1" spc="-87" dirty="0">
                <a:cs typeface="Tahoma"/>
              </a:rPr>
              <a:t>к</a:t>
            </a:r>
            <a:r>
              <a:rPr sz="1333" b="1" spc="-40" dirty="0">
                <a:cs typeface="Tahoma"/>
              </a:rPr>
              <a:t> </a:t>
            </a:r>
            <a:r>
              <a:rPr sz="1333" b="1" spc="-87" dirty="0">
                <a:cs typeface="Tahoma"/>
              </a:rPr>
              <a:t>к</a:t>
            </a:r>
            <a:r>
              <a:rPr sz="1333" b="1" spc="-23" dirty="0">
                <a:cs typeface="Tahoma"/>
              </a:rPr>
              <a:t> </a:t>
            </a:r>
            <a:r>
              <a:rPr sz="1333" b="1" spc="-60" dirty="0">
                <a:cs typeface="Tahoma"/>
              </a:rPr>
              <a:t>ГИ</a:t>
            </a:r>
            <a:r>
              <a:rPr sz="1333" b="1" spc="-53" dirty="0">
                <a:cs typeface="Tahoma"/>
              </a:rPr>
              <a:t>А</a:t>
            </a:r>
            <a:r>
              <a:rPr sz="1333" b="1" spc="-113" dirty="0">
                <a:cs typeface="Tahoma"/>
              </a:rPr>
              <a:t>:</a:t>
            </a:r>
            <a:endParaRPr sz="1333" dirty="0">
              <a:cs typeface="Tahoma"/>
            </a:endParaRPr>
          </a:p>
          <a:p>
            <a:pPr marL="273050" indent="-273050">
              <a:lnSpc>
                <a:spcPts val="1597"/>
              </a:lnSpc>
              <a:buFont typeface="Arial MT"/>
              <a:buChar char="•"/>
            </a:pPr>
            <a:r>
              <a:rPr sz="1333" spc="3" dirty="0">
                <a:cs typeface="Verdana"/>
              </a:rPr>
              <a:t>п</a:t>
            </a:r>
            <a:r>
              <a:rPr sz="1333" dirty="0">
                <a:cs typeface="Verdana"/>
              </a:rPr>
              <a:t>о</a:t>
            </a:r>
            <a:r>
              <a:rPr sz="1333" spc="-123" dirty="0">
                <a:cs typeface="Verdana"/>
              </a:rPr>
              <a:t>лу</a:t>
            </a:r>
            <a:r>
              <a:rPr sz="1333" spc="-130" dirty="0">
                <a:cs typeface="Verdana"/>
              </a:rPr>
              <a:t>ч</a:t>
            </a:r>
            <a:r>
              <a:rPr sz="1333" spc="17" dirty="0">
                <a:cs typeface="Verdana"/>
              </a:rPr>
              <a:t>ение</a:t>
            </a:r>
            <a:r>
              <a:rPr sz="1333" spc="-107" dirty="0">
                <a:cs typeface="Verdana"/>
              </a:rPr>
              <a:t> </a:t>
            </a:r>
            <a:r>
              <a:rPr sz="1333" spc="27" dirty="0">
                <a:cs typeface="Verdana"/>
              </a:rPr>
              <a:t>на</a:t>
            </a:r>
            <a:endParaRPr sz="1333" dirty="0"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85143" y="4975183"/>
            <a:ext cx="1724660" cy="62391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spcBef>
                <a:spcPts val="67"/>
              </a:spcBef>
            </a:pPr>
            <a:r>
              <a:rPr sz="1333" spc="-3" dirty="0">
                <a:cs typeface="Verdana"/>
              </a:rPr>
              <a:t>промежуточной </a:t>
            </a:r>
            <a:r>
              <a:rPr sz="1333" dirty="0">
                <a:cs typeface="Verdana"/>
              </a:rPr>
              <a:t> </a:t>
            </a:r>
            <a:r>
              <a:rPr sz="1333" spc="-10" dirty="0">
                <a:cs typeface="Verdana"/>
              </a:rPr>
              <a:t>аттестаци</a:t>
            </a:r>
            <a:r>
              <a:rPr sz="1333" spc="-7" dirty="0">
                <a:cs typeface="Verdana"/>
              </a:rPr>
              <a:t>и</a:t>
            </a:r>
            <a:r>
              <a:rPr sz="1333" spc="-123" dirty="0">
                <a:cs typeface="Verdana"/>
              </a:rPr>
              <a:t> </a:t>
            </a:r>
            <a:r>
              <a:rPr sz="1333" spc="3" dirty="0">
                <a:cs typeface="Verdana"/>
              </a:rPr>
              <a:t>отметок  </a:t>
            </a:r>
            <a:r>
              <a:rPr sz="1333" spc="10" dirty="0">
                <a:cs typeface="Verdana"/>
              </a:rPr>
              <a:t>не</a:t>
            </a:r>
            <a:r>
              <a:rPr sz="1333" spc="-107" dirty="0">
                <a:cs typeface="Verdana"/>
              </a:rPr>
              <a:t> </a:t>
            </a:r>
            <a:r>
              <a:rPr sz="1333" spc="-17" dirty="0">
                <a:cs typeface="Verdana"/>
              </a:rPr>
              <a:t>ниже</a:t>
            </a:r>
            <a:endParaRPr sz="1333" dirty="0"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56543" y="5584782"/>
            <a:ext cx="1956223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>
              <a:spcBef>
                <a:spcPts val="67"/>
              </a:spcBef>
            </a:pPr>
            <a:r>
              <a:rPr sz="1333" spc="-63" dirty="0">
                <a:cs typeface="Verdana"/>
              </a:rPr>
              <a:t>удовлетворительных</a:t>
            </a:r>
            <a:endParaRPr sz="1333" dirty="0">
              <a:cs typeface="Verdana"/>
            </a:endParaRPr>
          </a:p>
          <a:p>
            <a:pPr marL="237079" marR="241312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-37" dirty="0">
                <a:cs typeface="Verdana"/>
              </a:rPr>
              <a:t>зач</a:t>
            </a:r>
            <a:r>
              <a:rPr sz="1333" spc="-47" dirty="0">
                <a:cs typeface="Verdana"/>
              </a:rPr>
              <a:t>ё</a:t>
            </a:r>
            <a:r>
              <a:rPr sz="1333" spc="-150" dirty="0">
                <a:cs typeface="Verdana"/>
              </a:rPr>
              <a:t>т</a:t>
            </a:r>
            <a:r>
              <a:rPr sz="1333" spc="-110" dirty="0">
                <a:cs typeface="Verdana"/>
              </a:rPr>
              <a:t> </a:t>
            </a:r>
            <a:r>
              <a:rPr sz="1333" spc="-13" dirty="0">
                <a:cs typeface="Verdana"/>
              </a:rPr>
              <a:t>за</a:t>
            </a:r>
            <a:r>
              <a:rPr sz="1333" spc="-107" dirty="0">
                <a:cs typeface="Verdana"/>
              </a:rPr>
              <a:t> </a:t>
            </a:r>
            <a:r>
              <a:rPr sz="1333" spc="-73" dirty="0">
                <a:cs typeface="Verdana"/>
              </a:rPr>
              <a:t>ито</a:t>
            </a:r>
            <a:r>
              <a:rPr sz="1333" spc="-63" dirty="0">
                <a:cs typeface="Verdana"/>
              </a:rPr>
              <a:t>г</a:t>
            </a:r>
            <a:r>
              <a:rPr sz="1333" spc="-53" dirty="0">
                <a:cs typeface="Verdana"/>
              </a:rPr>
              <a:t>о</a:t>
            </a:r>
            <a:r>
              <a:rPr sz="1333" spc="-60" dirty="0">
                <a:cs typeface="Verdana"/>
              </a:rPr>
              <a:t>в</a:t>
            </a:r>
            <a:r>
              <a:rPr sz="1333" spc="53" dirty="0">
                <a:cs typeface="Verdana"/>
              </a:rPr>
              <a:t>ое  </a:t>
            </a:r>
            <a:r>
              <a:rPr sz="1333" spc="-3" dirty="0">
                <a:cs typeface="Verdana"/>
              </a:rPr>
              <a:t>сочинение </a:t>
            </a:r>
            <a:r>
              <a:rPr sz="1333" dirty="0">
                <a:cs typeface="Verdana"/>
              </a:rPr>
              <a:t> </a:t>
            </a:r>
            <a:r>
              <a:rPr sz="1333" spc="-40" dirty="0">
                <a:cs typeface="Verdana"/>
              </a:rPr>
              <a:t>(изложение)</a:t>
            </a:r>
            <a:endParaRPr sz="1333" dirty="0"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385307" y="4928107"/>
            <a:ext cx="2895600" cy="1574800"/>
          </a:xfrm>
          <a:custGeom>
            <a:avLst/>
            <a:gdLst/>
            <a:ahLst/>
            <a:cxnLst/>
            <a:rect l="l" t="t" r="r" b="b"/>
            <a:pathLst>
              <a:path w="4343400" h="2362200">
                <a:moveTo>
                  <a:pt x="4343400" y="0"/>
                </a:moveTo>
                <a:lnTo>
                  <a:pt x="0" y="0"/>
                </a:lnTo>
                <a:lnTo>
                  <a:pt x="0" y="2362200"/>
                </a:lnTo>
                <a:lnTo>
                  <a:pt x="4343400" y="2362200"/>
                </a:lnTo>
                <a:lnTo>
                  <a:pt x="4343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7" name="object 57"/>
          <p:cNvSpPr txBox="1"/>
          <p:nvPr/>
        </p:nvSpPr>
        <p:spPr>
          <a:xfrm>
            <a:off x="5385307" y="4928107"/>
            <a:ext cx="2895600" cy="1510284"/>
          </a:xfrm>
          <a:prstGeom prst="rect">
            <a:avLst/>
          </a:prstGeom>
          <a:ln w="25400">
            <a:solidFill>
              <a:srgbClr val="51B7C5"/>
            </a:solidFill>
          </a:ln>
        </p:spPr>
        <p:txBody>
          <a:bodyPr vert="horz" wrap="square" lIns="0" tIns="73659" rIns="0" bIns="0" rtlCol="0">
            <a:spAutoFit/>
          </a:bodyPr>
          <a:lstStyle/>
          <a:p>
            <a:pPr marR="83824" algn="ctr">
              <a:spcBef>
                <a:spcPts val="579"/>
              </a:spcBef>
            </a:pPr>
            <a:r>
              <a:rPr sz="1333" b="1" spc="-3" dirty="0">
                <a:cs typeface="Tahoma"/>
              </a:rPr>
              <a:t>Экзамены </a:t>
            </a:r>
            <a:r>
              <a:rPr sz="1333" b="1" spc="-17" dirty="0">
                <a:cs typeface="Tahoma"/>
              </a:rPr>
              <a:t>по </a:t>
            </a:r>
            <a:r>
              <a:rPr sz="1333" b="1" spc="-20" dirty="0">
                <a:cs typeface="Tahoma"/>
              </a:rPr>
              <a:t>учебным </a:t>
            </a:r>
            <a:r>
              <a:rPr sz="1333" b="1" spc="-17" dirty="0">
                <a:cs typeface="Tahoma"/>
              </a:rPr>
              <a:t> </a:t>
            </a:r>
            <a:r>
              <a:rPr sz="1333" b="1" spc="20" dirty="0">
                <a:cs typeface="Tahoma"/>
              </a:rPr>
              <a:t>предметам,</a:t>
            </a:r>
            <a:r>
              <a:rPr sz="1333" b="1" spc="-57" dirty="0">
                <a:cs typeface="Tahoma"/>
              </a:rPr>
              <a:t> </a:t>
            </a:r>
            <a:r>
              <a:rPr sz="1333" b="1" spc="10" dirty="0">
                <a:cs typeface="Tahoma"/>
              </a:rPr>
              <a:t>освоение</a:t>
            </a:r>
            <a:r>
              <a:rPr sz="1333" b="1" spc="-53" dirty="0">
                <a:cs typeface="Tahoma"/>
              </a:rPr>
              <a:t> </a:t>
            </a:r>
            <a:r>
              <a:rPr sz="1333" b="1" spc="-20" dirty="0">
                <a:cs typeface="Tahoma"/>
              </a:rPr>
              <a:t>которых </a:t>
            </a:r>
            <a:r>
              <a:rPr sz="1333" b="1" spc="-380" dirty="0">
                <a:cs typeface="Tahoma"/>
              </a:rPr>
              <a:t> </a:t>
            </a:r>
            <a:r>
              <a:rPr sz="1333" b="1" spc="-40" dirty="0">
                <a:cs typeface="Tahoma"/>
              </a:rPr>
              <a:t>за</a:t>
            </a:r>
            <a:r>
              <a:rPr sz="1333" b="1" spc="-47" dirty="0">
                <a:cs typeface="Tahoma"/>
              </a:rPr>
              <a:t>в</a:t>
            </a:r>
            <a:r>
              <a:rPr sz="1333" b="1" spc="17" dirty="0">
                <a:cs typeface="Tahoma"/>
              </a:rPr>
              <a:t>ер</a:t>
            </a:r>
            <a:r>
              <a:rPr sz="1333" b="1" spc="27" dirty="0">
                <a:cs typeface="Tahoma"/>
              </a:rPr>
              <a:t>ш</a:t>
            </a:r>
            <a:r>
              <a:rPr sz="1333" b="1" spc="-27" dirty="0">
                <a:cs typeface="Tahoma"/>
              </a:rPr>
              <a:t>илос</a:t>
            </a:r>
            <a:r>
              <a:rPr sz="1333" b="1" spc="-23" dirty="0">
                <a:cs typeface="Tahoma"/>
              </a:rPr>
              <a:t>ь</a:t>
            </a:r>
            <a:r>
              <a:rPr sz="1333" b="1" spc="-27" dirty="0">
                <a:cs typeface="Tahoma"/>
              </a:rPr>
              <a:t> </a:t>
            </a:r>
            <a:r>
              <a:rPr sz="1333" b="1" spc="17" dirty="0">
                <a:cs typeface="Tahoma"/>
              </a:rPr>
              <a:t>ра</a:t>
            </a:r>
            <a:r>
              <a:rPr sz="1333" b="1" spc="13" dirty="0">
                <a:cs typeface="Tahoma"/>
              </a:rPr>
              <a:t>н</a:t>
            </a:r>
            <a:r>
              <a:rPr sz="1333" b="1" spc="60" dirty="0">
                <a:cs typeface="Tahoma"/>
              </a:rPr>
              <a:t>е</a:t>
            </a:r>
            <a:r>
              <a:rPr sz="1333" b="1" spc="63" dirty="0">
                <a:cs typeface="Tahoma"/>
              </a:rPr>
              <a:t>е</a:t>
            </a:r>
            <a:r>
              <a:rPr sz="1333" b="1" spc="-23" dirty="0">
                <a:cs typeface="Tahoma"/>
              </a:rPr>
              <a:t> </a:t>
            </a:r>
            <a:r>
              <a:rPr sz="1333" b="1" spc="-100" dirty="0">
                <a:cs typeface="Tahoma"/>
              </a:rPr>
              <a:t>(10</a:t>
            </a:r>
            <a:r>
              <a:rPr sz="1333" b="1" spc="-13" dirty="0">
                <a:cs typeface="Tahoma"/>
              </a:rPr>
              <a:t> класс):</a:t>
            </a:r>
            <a:endParaRPr sz="1333" dirty="0">
              <a:cs typeface="Tahoma"/>
            </a:endParaRPr>
          </a:p>
          <a:p>
            <a:pPr>
              <a:lnSpc>
                <a:spcPts val="1593"/>
              </a:lnSpc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333" spc="-37" dirty="0">
                <a:cs typeface="Verdana"/>
              </a:rPr>
              <a:t>г</a:t>
            </a:r>
            <a:r>
              <a:rPr sz="1333" spc="-53" dirty="0">
                <a:cs typeface="Verdana"/>
              </a:rPr>
              <a:t>о</a:t>
            </a:r>
            <a:r>
              <a:rPr sz="1333" spc="-43" dirty="0">
                <a:cs typeface="Verdana"/>
              </a:rPr>
              <a:t>до</a:t>
            </a:r>
            <a:r>
              <a:rPr sz="1333" spc="-50" dirty="0">
                <a:cs typeface="Verdana"/>
              </a:rPr>
              <a:t>в</a:t>
            </a:r>
            <a:r>
              <a:rPr sz="1333" spc="-47" dirty="0">
                <a:cs typeface="Verdana"/>
              </a:rPr>
              <a:t>ые</a:t>
            </a:r>
            <a:r>
              <a:rPr sz="1333" spc="-100" dirty="0">
                <a:cs typeface="Verdana"/>
              </a:rPr>
              <a:t> </a:t>
            </a:r>
            <a:r>
              <a:rPr sz="1333" spc="-7" dirty="0">
                <a:cs typeface="Verdana"/>
              </a:rPr>
              <a:t>отмет</a:t>
            </a:r>
            <a:r>
              <a:rPr sz="1333" spc="-3" dirty="0">
                <a:cs typeface="Verdana"/>
              </a:rPr>
              <a:t>к</a:t>
            </a:r>
            <a:r>
              <a:rPr sz="1333" spc="-33" dirty="0">
                <a:cs typeface="Verdana"/>
              </a:rPr>
              <a:t>и</a:t>
            </a:r>
            <a:r>
              <a:rPr sz="1333" spc="-117" dirty="0">
                <a:cs typeface="Verdana"/>
              </a:rPr>
              <a:t> </a:t>
            </a:r>
            <a:r>
              <a:rPr sz="1333" spc="7" dirty="0">
                <a:cs typeface="Verdana"/>
              </a:rPr>
              <a:t>н</a:t>
            </a:r>
            <a:r>
              <a:rPr sz="1333" spc="10" dirty="0">
                <a:cs typeface="Verdana"/>
              </a:rPr>
              <a:t>е</a:t>
            </a:r>
            <a:r>
              <a:rPr sz="1333" spc="-110" dirty="0">
                <a:cs typeface="Verdana"/>
              </a:rPr>
              <a:t> </a:t>
            </a:r>
            <a:r>
              <a:rPr sz="1333" spc="-17" dirty="0">
                <a:cs typeface="Verdana"/>
              </a:rPr>
              <a:t>ниже</a:t>
            </a:r>
            <a:endParaRPr sz="1333" dirty="0">
              <a:cs typeface="Verdana"/>
            </a:endParaRPr>
          </a:p>
          <a:p>
            <a:pPr marR="78321"/>
            <a:r>
              <a:rPr sz="1333" spc="-80" dirty="0">
                <a:cs typeface="Verdana"/>
              </a:rPr>
              <a:t>у</a:t>
            </a:r>
            <a:r>
              <a:rPr sz="1333" spc="-43" dirty="0">
                <a:cs typeface="Verdana"/>
              </a:rPr>
              <a:t>до</a:t>
            </a:r>
            <a:r>
              <a:rPr sz="1333" spc="-50" dirty="0">
                <a:cs typeface="Verdana"/>
              </a:rPr>
              <a:t>в</a:t>
            </a:r>
            <a:r>
              <a:rPr sz="1333" spc="-10" dirty="0">
                <a:cs typeface="Verdana"/>
              </a:rPr>
              <a:t>л</a:t>
            </a:r>
            <a:r>
              <a:rPr sz="1333" spc="-3" dirty="0">
                <a:cs typeface="Verdana"/>
              </a:rPr>
              <a:t>е</a:t>
            </a:r>
            <a:r>
              <a:rPr sz="1333" spc="-83" dirty="0">
                <a:cs typeface="Verdana"/>
              </a:rPr>
              <a:t>тв</a:t>
            </a:r>
            <a:r>
              <a:rPr sz="1333" spc="-100" dirty="0">
                <a:cs typeface="Verdana"/>
              </a:rPr>
              <a:t>о</a:t>
            </a:r>
            <a:r>
              <a:rPr sz="1333" spc="-10" dirty="0">
                <a:cs typeface="Verdana"/>
              </a:rPr>
              <a:t>рит</a:t>
            </a:r>
            <a:r>
              <a:rPr sz="1333" spc="-3" dirty="0">
                <a:cs typeface="Verdana"/>
              </a:rPr>
              <a:t>е</a:t>
            </a:r>
            <a:r>
              <a:rPr sz="1333" spc="-120" dirty="0">
                <a:cs typeface="Verdana"/>
              </a:rPr>
              <a:t>л</a:t>
            </a:r>
            <a:r>
              <a:rPr sz="1333" spc="-103" dirty="0">
                <a:cs typeface="Verdana"/>
              </a:rPr>
              <a:t>ь</a:t>
            </a:r>
            <a:r>
              <a:rPr sz="1333" spc="-133" dirty="0">
                <a:cs typeface="Verdana"/>
              </a:rPr>
              <a:t>ны</a:t>
            </a:r>
            <a:r>
              <a:rPr sz="1333" spc="-107" dirty="0">
                <a:cs typeface="Verdana"/>
              </a:rPr>
              <a:t>х</a:t>
            </a:r>
            <a:r>
              <a:rPr sz="1333" spc="-127" dirty="0">
                <a:cs typeface="Verdana"/>
              </a:rPr>
              <a:t> </a:t>
            </a:r>
            <a:r>
              <a:rPr sz="1333" spc="3" dirty="0">
                <a:cs typeface="Verdana"/>
              </a:rPr>
              <a:t>п</a:t>
            </a:r>
            <a:r>
              <a:rPr sz="1333" spc="7" dirty="0">
                <a:cs typeface="Verdana"/>
              </a:rPr>
              <a:t>о</a:t>
            </a:r>
            <a:r>
              <a:rPr sz="1333" spc="-103" dirty="0">
                <a:cs typeface="Verdana"/>
              </a:rPr>
              <a:t> </a:t>
            </a:r>
            <a:r>
              <a:rPr sz="1333" spc="63" dirty="0">
                <a:cs typeface="Verdana"/>
              </a:rPr>
              <a:t>всем  </a:t>
            </a:r>
            <a:r>
              <a:rPr sz="1333" spc="-80" dirty="0">
                <a:cs typeface="Verdana"/>
              </a:rPr>
              <a:t>у</a:t>
            </a:r>
            <a:r>
              <a:rPr sz="1333" spc="-3" dirty="0">
                <a:cs typeface="Verdana"/>
              </a:rPr>
              <a:t>чебным</a:t>
            </a:r>
            <a:r>
              <a:rPr sz="1333" spc="-110" dirty="0">
                <a:cs typeface="Verdana"/>
              </a:rPr>
              <a:t> </a:t>
            </a:r>
            <a:r>
              <a:rPr sz="1333" spc="30" dirty="0">
                <a:cs typeface="Verdana"/>
              </a:rPr>
              <a:t>пр</a:t>
            </a:r>
            <a:r>
              <a:rPr sz="1333" spc="37" dirty="0">
                <a:cs typeface="Verdana"/>
              </a:rPr>
              <a:t>е</a:t>
            </a:r>
            <a:r>
              <a:rPr sz="1333" spc="100" dirty="0">
                <a:cs typeface="Verdana"/>
              </a:rPr>
              <a:t>дм</a:t>
            </a:r>
            <a:r>
              <a:rPr sz="1333" spc="93" dirty="0">
                <a:cs typeface="Verdana"/>
              </a:rPr>
              <a:t>е</a:t>
            </a:r>
            <a:r>
              <a:rPr sz="1333" spc="67" dirty="0">
                <a:cs typeface="Verdana"/>
              </a:rPr>
              <a:t>там</a:t>
            </a:r>
            <a:r>
              <a:rPr sz="1333" spc="-123" dirty="0">
                <a:cs typeface="Verdana"/>
              </a:rPr>
              <a:t> </a:t>
            </a:r>
            <a:r>
              <a:rPr sz="1333" spc="-10" dirty="0">
                <a:cs typeface="Verdana"/>
              </a:rPr>
              <a:t>за  </a:t>
            </a:r>
            <a:r>
              <a:rPr sz="1333" spc="33" dirty="0">
                <a:cs typeface="Verdana"/>
              </a:rPr>
              <a:t>предпо</a:t>
            </a:r>
            <a:r>
              <a:rPr sz="1333" spc="23" dirty="0">
                <a:cs typeface="Verdana"/>
              </a:rPr>
              <a:t>с</a:t>
            </a:r>
            <a:r>
              <a:rPr sz="1333" spc="-10" dirty="0">
                <a:cs typeface="Verdana"/>
              </a:rPr>
              <a:t>л</a:t>
            </a:r>
            <a:r>
              <a:rPr sz="1333" spc="-3" dirty="0">
                <a:cs typeface="Verdana"/>
              </a:rPr>
              <a:t>е</a:t>
            </a:r>
            <a:r>
              <a:rPr sz="1333" spc="-33" dirty="0">
                <a:cs typeface="Verdana"/>
              </a:rPr>
              <a:t>дний</a:t>
            </a:r>
            <a:r>
              <a:rPr sz="1333" spc="-113" dirty="0">
                <a:cs typeface="Verdana"/>
              </a:rPr>
              <a:t> </a:t>
            </a:r>
            <a:r>
              <a:rPr sz="1333" spc="-37" dirty="0">
                <a:cs typeface="Verdana"/>
              </a:rPr>
              <a:t>г</a:t>
            </a:r>
            <a:r>
              <a:rPr sz="1333" spc="-53" dirty="0">
                <a:cs typeface="Verdana"/>
              </a:rPr>
              <a:t>о</a:t>
            </a:r>
            <a:r>
              <a:rPr sz="1333" spc="-20" dirty="0">
                <a:cs typeface="Verdana"/>
              </a:rPr>
              <a:t>д</a:t>
            </a:r>
            <a:r>
              <a:rPr sz="1333" spc="-100" dirty="0">
                <a:cs typeface="Verdana"/>
              </a:rPr>
              <a:t> </a:t>
            </a:r>
            <a:r>
              <a:rPr sz="1333" spc="53" dirty="0">
                <a:cs typeface="Verdana"/>
              </a:rPr>
              <a:t>о</a:t>
            </a:r>
            <a:r>
              <a:rPr sz="1333" spc="-67" dirty="0">
                <a:cs typeface="Verdana"/>
              </a:rPr>
              <a:t>бу</a:t>
            </a:r>
            <a:r>
              <a:rPr sz="1333" spc="-76" dirty="0">
                <a:cs typeface="Verdana"/>
              </a:rPr>
              <a:t>ч</a:t>
            </a:r>
            <a:r>
              <a:rPr sz="1333" spc="-53" dirty="0">
                <a:cs typeface="Verdana"/>
              </a:rPr>
              <a:t>ения</a:t>
            </a:r>
            <a:endParaRPr sz="1333" dirty="0">
              <a:cs typeface="Verdana"/>
            </a:endParaRPr>
          </a:p>
        </p:txBody>
      </p:sp>
      <p:sp>
        <p:nvSpPr>
          <p:cNvPr id="61" name="object 3">
            <a:extLst>
              <a:ext uri="{FF2B5EF4-FFF2-40B4-BE49-F238E27FC236}">
                <a16:creationId xmlns:a16="http://schemas.microsoft.com/office/drawing/2014/main" id="{FCF41242-B17E-A332-7C05-66AB28319B67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ject 2">
            <a:extLst>
              <a:ext uri="{FF2B5EF4-FFF2-40B4-BE49-F238E27FC236}">
                <a16:creationId xmlns:a16="http://schemas.microsoft.com/office/drawing/2014/main" id="{AF2C5398-E6AD-DDC0-3264-CB79D84F8DE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54523" y="987908"/>
            <a:ext cx="504147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00" b="1" spc="-83" dirty="0">
                <a:cs typeface="Tahoma"/>
              </a:rPr>
              <a:t>Повторный</a:t>
            </a:r>
            <a:r>
              <a:rPr sz="2900" b="1" spc="-93" dirty="0">
                <a:cs typeface="Tahoma"/>
              </a:rPr>
              <a:t> </a:t>
            </a:r>
            <a:r>
              <a:rPr sz="2900" b="1" spc="17" dirty="0">
                <a:cs typeface="Tahoma"/>
              </a:rPr>
              <a:t>допуск</a:t>
            </a:r>
            <a:r>
              <a:rPr sz="2900" b="1" spc="-80" dirty="0">
                <a:cs typeface="Tahoma"/>
              </a:rPr>
              <a:t> </a:t>
            </a:r>
            <a:r>
              <a:rPr sz="2900" b="1" spc="-157" dirty="0">
                <a:cs typeface="Tahoma"/>
              </a:rPr>
              <a:t>(ГИА-9)</a:t>
            </a:r>
            <a:endParaRPr sz="2900" dirty="0"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7629567" y="4300290"/>
            <a:ext cx="182880" cy="22570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401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163" dirty="0"/>
              <a:pPr marL="25401">
                <a:lnSpc>
                  <a:spcPct val="100000"/>
                </a:lnSpc>
                <a:spcBef>
                  <a:spcPts val="80"/>
                </a:spcBef>
              </a:pPr>
              <a:t>5</a:t>
            </a:fld>
            <a:endParaRPr spc="-163" dirty="0"/>
          </a:p>
        </p:txBody>
      </p:sp>
      <p:sp>
        <p:nvSpPr>
          <p:cNvPr id="8" name="object 8"/>
          <p:cNvSpPr txBox="1"/>
          <p:nvPr/>
        </p:nvSpPr>
        <p:spPr>
          <a:xfrm>
            <a:off x="1054522" y="1709214"/>
            <a:ext cx="10146877" cy="1338786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387" rIns="0" bIns="0" rtlCol="0">
            <a:spAutoFit/>
          </a:bodyPr>
          <a:lstStyle/>
          <a:p>
            <a:pPr marL="60963">
              <a:lnSpc>
                <a:spcPts val="2557"/>
              </a:lnSpc>
              <a:spcBef>
                <a:spcPts val="3"/>
              </a:spcBef>
            </a:pPr>
            <a:r>
              <a:rPr sz="2100" b="1" spc="-20" dirty="0" err="1">
                <a:cs typeface="Tahoma"/>
              </a:rPr>
              <a:t>Добавлен</a:t>
            </a:r>
            <a:r>
              <a:rPr sz="2100" b="1" spc="-57" dirty="0">
                <a:cs typeface="Tahoma"/>
              </a:rPr>
              <a:t> </a:t>
            </a:r>
            <a:r>
              <a:rPr sz="2100" b="1" spc="-83" dirty="0">
                <a:cs typeface="Tahoma"/>
              </a:rPr>
              <a:t>пункт:</a:t>
            </a:r>
            <a:endParaRPr sz="2100" dirty="0">
              <a:cs typeface="Tahoma"/>
            </a:endParaRPr>
          </a:p>
          <a:p>
            <a:pPr marR="892431">
              <a:lnSpc>
                <a:spcPts val="2560"/>
              </a:lnSpc>
              <a:spcBef>
                <a:spcPts val="80"/>
              </a:spcBef>
            </a:pPr>
            <a:r>
              <a:rPr sz="2100" kern="0" dirty="0">
                <a:cs typeface="Verdana"/>
              </a:rPr>
              <a:t> участники ГИА, проходящие ГИА только по обязательным  учебным предметам и получившие </a:t>
            </a:r>
            <a:r>
              <a:rPr sz="2100" kern="0" dirty="0" err="1">
                <a:cs typeface="Verdana"/>
              </a:rPr>
              <a:t>на</a:t>
            </a:r>
            <a:r>
              <a:rPr sz="2100" kern="0" dirty="0">
                <a:cs typeface="Verdana"/>
              </a:rPr>
              <a:t> ГИА</a:t>
            </a:r>
            <a:r>
              <a:rPr lang="ru-RU" sz="2100" kern="0" dirty="0">
                <a:cs typeface="Verdana"/>
              </a:rPr>
              <a:t> </a:t>
            </a:r>
            <a:r>
              <a:rPr sz="2100" kern="0" dirty="0" err="1">
                <a:cs typeface="Verdana"/>
              </a:rPr>
              <a:t>неудовлетворительный</a:t>
            </a:r>
            <a:r>
              <a:rPr sz="2100" kern="0" dirty="0">
                <a:cs typeface="Verdana"/>
              </a:rPr>
              <a:t> результат по одному из обязательных  учебных предметов</a:t>
            </a:r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360AA648-A26B-2A06-8351-361BD7AF661C}"/>
              </a:ext>
            </a:extLst>
          </p:cNvPr>
          <p:cNvSpPr txBox="1"/>
          <p:nvPr/>
        </p:nvSpPr>
        <p:spPr>
          <a:xfrm>
            <a:off x="1017871" y="3241351"/>
            <a:ext cx="7876540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125" dirty="0">
                <a:cs typeface="Tahoma"/>
              </a:rPr>
              <a:t>Повторный</a:t>
            </a:r>
            <a:r>
              <a:rPr sz="2900" b="1" spc="-130" dirty="0">
                <a:cs typeface="Tahoma"/>
              </a:rPr>
              <a:t> </a:t>
            </a:r>
            <a:r>
              <a:rPr sz="2900" b="1" spc="25" dirty="0">
                <a:cs typeface="Tahoma"/>
              </a:rPr>
              <a:t>допуск</a:t>
            </a:r>
            <a:r>
              <a:rPr sz="2900" b="1" spc="-110" dirty="0">
                <a:cs typeface="Tahoma"/>
              </a:rPr>
              <a:t> </a:t>
            </a:r>
            <a:r>
              <a:rPr sz="2900" b="1" spc="-250" dirty="0">
                <a:cs typeface="Tahoma"/>
              </a:rPr>
              <a:t>(ГИА-11)</a:t>
            </a:r>
            <a:endParaRPr sz="2900" dirty="0">
              <a:cs typeface="Tahoma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0FB62AD3-7F53-5956-CBF2-1507DCFB7A79}"/>
              </a:ext>
            </a:extLst>
          </p:cNvPr>
          <p:cNvSpPr txBox="1"/>
          <p:nvPr/>
        </p:nvSpPr>
        <p:spPr>
          <a:xfrm>
            <a:off x="1017871" y="3996635"/>
            <a:ext cx="10335930" cy="2031325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91440" rIns="0" bIns="0" rtlCol="0">
            <a:spAutoFit/>
          </a:bodyPr>
          <a:lstStyle/>
          <a:p>
            <a:pPr marL="91440"/>
            <a:r>
              <a:rPr sz="2100" b="1" dirty="0">
                <a:cs typeface="Tahoma"/>
              </a:rPr>
              <a:t>Повторно допущенные по математике:</a:t>
            </a:r>
            <a:endParaRPr sz="2100" dirty="0">
              <a:cs typeface="Tahoma"/>
            </a:endParaRPr>
          </a:p>
          <a:p>
            <a:pPr marL="91440" marR="5334000"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lang="ru-RU" sz="2100" dirty="0">
                <a:cs typeface="Verdana"/>
              </a:rPr>
              <a:t>  </a:t>
            </a:r>
            <a:r>
              <a:rPr sz="2100" dirty="0" err="1">
                <a:cs typeface="Verdana"/>
              </a:rPr>
              <a:t>могут</a:t>
            </a:r>
            <a:r>
              <a:rPr sz="2100" dirty="0">
                <a:cs typeface="Verdana"/>
              </a:rPr>
              <a:t> изменить уровень </a:t>
            </a:r>
            <a:r>
              <a:rPr sz="2100" dirty="0" err="1">
                <a:cs typeface="Verdana"/>
              </a:rPr>
              <a:t>математики</a:t>
            </a:r>
            <a:r>
              <a:rPr sz="2100" dirty="0">
                <a:cs typeface="Verdana"/>
              </a:rPr>
              <a:t>  </a:t>
            </a:r>
            <a:endParaRPr lang="ru-RU" sz="2100" dirty="0">
              <a:cs typeface="Verdana"/>
            </a:endParaRPr>
          </a:p>
          <a:p>
            <a:pPr marL="91440" marR="5334000">
              <a:tabLst>
                <a:tab pos="727075" algn="l"/>
                <a:tab pos="727710" algn="l"/>
              </a:tabLst>
            </a:pPr>
            <a:r>
              <a:rPr sz="2100" dirty="0" err="1">
                <a:cs typeface="Verdana"/>
              </a:rPr>
              <a:t>Для</a:t>
            </a:r>
            <a:r>
              <a:rPr sz="2100" dirty="0">
                <a:cs typeface="Verdana"/>
              </a:rPr>
              <a:t> этого они:</a:t>
            </a:r>
          </a:p>
          <a:p>
            <a:pPr marL="354013" marR="111125" indent="-265113"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sz="2100" dirty="0">
                <a:cs typeface="Verdana"/>
              </a:rPr>
              <a:t>подают в ГЭК </a:t>
            </a:r>
            <a:r>
              <a:rPr sz="2100" b="1" dirty="0">
                <a:cs typeface="Tahoma"/>
              </a:rPr>
              <a:t>заявления </a:t>
            </a:r>
            <a:r>
              <a:rPr sz="2100" dirty="0">
                <a:cs typeface="Verdana"/>
              </a:rPr>
              <a:t>с указанием измененного уровня ЕГЭ  по математике</a:t>
            </a:r>
          </a:p>
          <a:p>
            <a:pPr marL="354013" marR="1203325" indent="-265113"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sz="2100" dirty="0">
                <a:cs typeface="Verdana"/>
              </a:rPr>
              <a:t>срок подачи - </a:t>
            </a:r>
            <a:r>
              <a:rPr sz="2100" b="1" dirty="0">
                <a:cs typeface="Tahoma"/>
              </a:rPr>
              <a:t>в течение двух рабочих дней</a:t>
            </a:r>
            <a:r>
              <a:rPr sz="2100" dirty="0">
                <a:cs typeface="Verdana"/>
              </a:rPr>
              <a:t>, следующих  за официальным днем объявления </a:t>
            </a:r>
            <a:r>
              <a:rPr sz="2100" dirty="0" err="1">
                <a:cs typeface="Verdana"/>
              </a:rPr>
              <a:t>результатов</a:t>
            </a:r>
            <a:r>
              <a:rPr sz="2100" dirty="0">
                <a:cs typeface="Verdana"/>
              </a:rPr>
              <a:t> ЕГЭ</a:t>
            </a:r>
            <a:r>
              <a:rPr lang="ru-RU" sz="2100" dirty="0">
                <a:cs typeface="Verdana"/>
              </a:rPr>
              <a:t> </a:t>
            </a:r>
            <a:r>
              <a:rPr sz="2100" dirty="0" err="1">
                <a:cs typeface="Verdana"/>
              </a:rPr>
              <a:t>по</a:t>
            </a:r>
            <a:r>
              <a:rPr sz="2100" dirty="0">
                <a:cs typeface="Verdana"/>
              </a:rPr>
              <a:t> математике</a:t>
            </a: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9BA76ACB-0167-0690-B217-DEACB1DC3C30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object 2">
            <a:extLst>
              <a:ext uri="{FF2B5EF4-FFF2-40B4-BE49-F238E27FC236}">
                <a16:creationId xmlns:a16="http://schemas.microsoft.com/office/drawing/2014/main" id="{05CEF49B-A943-37E5-C09E-01C6154A6D2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91974" y="1288676"/>
            <a:ext cx="659468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43" dirty="0">
                <a:solidFill>
                  <a:srgbClr val="003876"/>
                </a:solidFill>
                <a:cs typeface="Tahoma"/>
              </a:rPr>
              <a:t>Участники</a:t>
            </a:r>
            <a:r>
              <a:rPr sz="2933" b="1" spc="-57" dirty="0">
                <a:solidFill>
                  <a:srgbClr val="003876"/>
                </a:solidFill>
                <a:cs typeface="Tahoma"/>
              </a:rPr>
              <a:t> </a:t>
            </a:r>
            <a:r>
              <a:rPr sz="2933" b="1" spc="330" dirty="0">
                <a:solidFill>
                  <a:srgbClr val="003876"/>
                </a:solidFill>
                <a:cs typeface="Tahoma"/>
              </a:rPr>
              <a:t>с</a:t>
            </a:r>
            <a:r>
              <a:rPr sz="2933" b="1" spc="-50" dirty="0">
                <a:solidFill>
                  <a:srgbClr val="003876"/>
                </a:solidFill>
                <a:cs typeface="Tahoma"/>
              </a:rPr>
              <a:t> </a:t>
            </a:r>
            <a:r>
              <a:rPr sz="2933" b="1" spc="-133" dirty="0">
                <a:solidFill>
                  <a:srgbClr val="003876"/>
                </a:solidFill>
                <a:cs typeface="Tahoma"/>
              </a:rPr>
              <a:t>ОВЗ</a:t>
            </a:r>
            <a:r>
              <a:rPr sz="2933" b="1" spc="-33" dirty="0">
                <a:solidFill>
                  <a:srgbClr val="003876"/>
                </a:solidFill>
                <a:cs typeface="Tahoma"/>
              </a:rPr>
              <a:t> </a:t>
            </a:r>
            <a:r>
              <a:rPr sz="2933" b="1" spc="-153" dirty="0">
                <a:solidFill>
                  <a:srgbClr val="003876"/>
                </a:solidFill>
                <a:cs typeface="Tahoma"/>
              </a:rPr>
              <a:t>и</a:t>
            </a:r>
            <a:r>
              <a:rPr sz="2933" b="1" spc="-53" dirty="0">
                <a:solidFill>
                  <a:srgbClr val="003876"/>
                </a:solidFill>
                <a:cs typeface="Tahoma"/>
              </a:rPr>
              <a:t> </a:t>
            </a:r>
            <a:r>
              <a:rPr sz="2933" b="1" spc="-70" dirty="0">
                <a:solidFill>
                  <a:srgbClr val="003876"/>
                </a:solidFill>
                <a:cs typeface="Tahoma"/>
              </a:rPr>
              <a:t>инвалидностью</a:t>
            </a:r>
            <a:endParaRPr sz="2933" dirty="0"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49260" y="2206752"/>
            <a:ext cx="3556000" cy="605721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12183" rIns="0" bIns="0" rtlCol="0">
            <a:spAutoFit/>
          </a:bodyPr>
          <a:lstStyle/>
          <a:p>
            <a:pPr marL="289151" indent="-229035">
              <a:spcBef>
                <a:spcPts val="883"/>
              </a:spcBef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cs typeface="Verdana"/>
              </a:rPr>
              <a:t>ЭМ</a:t>
            </a:r>
            <a:r>
              <a:rPr sz="1600" spc="-140" dirty="0">
                <a:cs typeface="Verdana"/>
              </a:rPr>
              <a:t> </a:t>
            </a:r>
            <a:r>
              <a:rPr sz="1600" spc="30" dirty="0">
                <a:cs typeface="Verdana"/>
              </a:rPr>
              <a:t>на</a:t>
            </a:r>
            <a:r>
              <a:rPr sz="1600" spc="-136" dirty="0">
                <a:cs typeface="Verdana"/>
              </a:rPr>
              <a:t> </a:t>
            </a:r>
            <a:r>
              <a:rPr sz="1600" spc="-10" dirty="0">
                <a:cs typeface="Verdana"/>
              </a:rPr>
              <a:t>бумажных</a:t>
            </a:r>
            <a:r>
              <a:rPr sz="1600" spc="-127" dirty="0">
                <a:cs typeface="Verdana"/>
              </a:rPr>
              <a:t> </a:t>
            </a:r>
            <a:r>
              <a:rPr sz="1600" spc="-57" dirty="0">
                <a:cs typeface="Verdana"/>
              </a:rPr>
              <a:t>носителях</a:t>
            </a:r>
            <a:endParaRPr sz="1600" dirty="0">
              <a:cs typeface="Verdana"/>
            </a:endParaRPr>
          </a:p>
          <a:p>
            <a:pPr marL="289151" indent="-229035"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cs typeface="Verdana"/>
              </a:rPr>
              <a:t>ЭМ</a:t>
            </a:r>
            <a:r>
              <a:rPr sz="1600" spc="-140" dirty="0">
                <a:cs typeface="Verdana"/>
              </a:rPr>
              <a:t> </a:t>
            </a:r>
            <a:r>
              <a:rPr sz="1600" spc="3" dirty="0">
                <a:cs typeface="Verdana"/>
              </a:rPr>
              <a:t>по</a:t>
            </a:r>
            <a:r>
              <a:rPr sz="1600" spc="-127" dirty="0">
                <a:cs typeface="Verdana"/>
              </a:rPr>
              <a:t> </a:t>
            </a:r>
            <a:r>
              <a:rPr sz="1600" spc="10" dirty="0">
                <a:cs typeface="Verdana"/>
              </a:rPr>
              <a:t>сети</a:t>
            </a:r>
            <a:r>
              <a:rPr sz="1600" spc="-130" dirty="0">
                <a:cs typeface="Verdana"/>
              </a:rPr>
              <a:t> </a:t>
            </a:r>
            <a:r>
              <a:rPr sz="1600" spc="-97" dirty="0">
                <a:cs typeface="Verdana"/>
              </a:rPr>
              <a:t>«Интернет»</a:t>
            </a:r>
            <a:endParaRPr sz="1600" dirty="0"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48752" y="1652016"/>
            <a:ext cx="3556000" cy="554990"/>
          </a:xfrm>
          <a:custGeom>
            <a:avLst/>
            <a:gdLst/>
            <a:ahLst/>
            <a:cxnLst/>
            <a:rect l="l" t="t" r="r" b="b"/>
            <a:pathLst>
              <a:path w="5334000" h="832485">
                <a:moveTo>
                  <a:pt x="0" y="832103"/>
                </a:moveTo>
                <a:lnTo>
                  <a:pt x="5333999" y="832103"/>
                </a:lnTo>
                <a:lnTo>
                  <a:pt x="5333999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9525">
            <a:solidFill>
              <a:srgbClr val="0E548F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8052435" y="1655191"/>
            <a:ext cx="3549650" cy="516381"/>
          </a:xfrm>
          <a:prstGeom prst="rect">
            <a:avLst/>
          </a:prstGeom>
          <a:solidFill>
            <a:srgbClr val="3BA7B6"/>
          </a:solidFill>
        </p:spPr>
        <p:txBody>
          <a:bodyPr vert="horz" wrap="square" lIns="0" tIns="23707" rIns="0" bIns="0" rtlCol="0">
            <a:spAutoFit/>
          </a:bodyPr>
          <a:lstStyle/>
          <a:p>
            <a:pPr algn="ctr">
              <a:spcBef>
                <a:spcPts val="187"/>
              </a:spcBef>
            </a:pPr>
            <a:r>
              <a:rPr sz="1600" spc="-23" dirty="0">
                <a:cs typeface="Verdana"/>
              </a:rPr>
              <a:t>П</a:t>
            </a:r>
            <a:r>
              <a:rPr sz="1600" spc="-17" dirty="0">
                <a:cs typeface="Verdana"/>
              </a:rPr>
              <a:t>о</a:t>
            </a:r>
            <a:r>
              <a:rPr sz="1600" spc="-120" dirty="0">
                <a:cs typeface="Verdana"/>
              </a:rPr>
              <a:t> </a:t>
            </a:r>
            <a:r>
              <a:rPr sz="1600" spc="87" dirty="0">
                <a:cs typeface="Verdana"/>
              </a:rPr>
              <a:t>р</a:t>
            </a:r>
            <a:r>
              <a:rPr sz="1600" spc="100" dirty="0">
                <a:cs typeface="Verdana"/>
              </a:rPr>
              <a:t>еш</a:t>
            </a:r>
            <a:r>
              <a:rPr sz="1600" spc="73" dirty="0">
                <a:cs typeface="Verdana"/>
              </a:rPr>
              <a:t>е</a:t>
            </a:r>
            <a:r>
              <a:rPr sz="1600" spc="-37" dirty="0">
                <a:cs typeface="Verdana"/>
              </a:rPr>
              <a:t>ни</a:t>
            </a:r>
            <a:r>
              <a:rPr sz="1600" spc="-43" dirty="0">
                <a:cs typeface="Verdana"/>
              </a:rPr>
              <a:t>ю</a:t>
            </a:r>
            <a:r>
              <a:rPr sz="1600" spc="-113" dirty="0">
                <a:cs typeface="Verdana"/>
              </a:rPr>
              <a:t> </a:t>
            </a:r>
            <a:r>
              <a:rPr sz="1600" spc="-27" dirty="0">
                <a:cs typeface="Verdana"/>
              </a:rPr>
              <a:t>ОИ</a:t>
            </a:r>
            <a:r>
              <a:rPr sz="1600" spc="-20" dirty="0">
                <a:cs typeface="Verdana"/>
              </a:rPr>
              <a:t>В</a:t>
            </a:r>
            <a:r>
              <a:rPr sz="1600" spc="-120" dirty="0">
                <a:cs typeface="Verdana"/>
              </a:rPr>
              <a:t> </a:t>
            </a:r>
            <a:r>
              <a:rPr sz="1600" spc="-33" dirty="0">
                <a:cs typeface="Verdana"/>
              </a:rPr>
              <a:t>д</a:t>
            </a:r>
            <a:r>
              <a:rPr sz="1600" spc="-183" dirty="0">
                <a:cs typeface="Verdana"/>
              </a:rPr>
              <a:t>л</a:t>
            </a:r>
            <a:r>
              <a:rPr sz="1600" spc="-173" dirty="0">
                <a:cs typeface="Verdana"/>
              </a:rPr>
              <a:t>я</a:t>
            </a:r>
            <a:r>
              <a:rPr sz="1600" spc="-133" dirty="0">
                <a:cs typeface="Verdana"/>
              </a:rPr>
              <a:t> </a:t>
            </a:r>
            <a:r>
              <a:rPr sz="1600" spc="-173" dirty="0">
                <a:cs typeface="Verdana"/>
              </a:rPr>
              <a:t>Е</a:t>
            </a:r>
            <a:r>
              <a:rPr sz="1600" spc="-160" dirty="0">
                <a:cs typeface="Verdana"/>
              </a:rPr>
              <a:t>Г</a:t>
            </a:r>
            <a:r>
              <a:rPr sz="1600" spc="180" dirty="0">
                <a:cs typeface="Verdana"/>
              </a:rPr>
              <a:t>Э</a:t>
            </a:r>
            <a:endParaRPr sz="1600" dirty="0">
              <a:cs typeface="Verdana"/>
            </a:endParaRPr>
          </a:p>
          <a:p>
            <a:pPr marL="1693" algn="ctr">
              <a:spcBef>
                <a:spcPts val="3"/>
              </a:spcBef>
            </a:pPr>
            <a:r>
              <a:rPr sz="1600" spc="-63" dirty="0">
                <a:cs typeface="Verdana"/>
              </a:rPr>
              <a:t>н</a:t>
            </a:r>
            <a:r>
              <a:rPr sz="1600" spc="130" dirty="0">
                <a:cs typeface="Verdana"/>
              </a:rPr>
              <a:t>а</a:t>
            </a:r>
            <a:r>
              <a:rPr sz="1600" spc="-130" dirty="0">
                <a:cs typeface="Verdana"/>
              </a:rPr>
              <a:t> </a:t>
            </a:r>
            <a:r>
              <a:rPr sz="1600" spc="107" dirty="0">
                <a:cs typeface="Verdana"/>
              </a:rPr>
              <a:t>до</a:t>
            </a:r>
            <a:r>
              <a:rPr sz="1600" spc="127" dirty="0">
                <a:cs typeface="Verdana"/>
              </a:rPr>
              <a:t>м</a:t>
            </a:r>
            <a:r>
              <a:rPr sz="1600" spc="-90" dirty="0">
                <a:cs typeface="Verdana"/>
              </a:rPr>
              <a:t>у</a:t>
            </a:r>
            <a:r>
              <a:rPr sz="1600" spc="-120" dirty="0">
                <a:cs typeface="Verdana"/>
              </a:rPr>
              <a:t> </a:t>
            </a:r>
            <a:r>
              <a:rPr sz="1600" spc="-133" dirty="0">
                <a:cs typeface="Verdana"/>
              </a:rPr>
              <a:t>(</a:t>
            </a:r>
            <a:r>
              <a:rPr sz="1600" spc="-203" dirty="0">
                <a:cs typeface="Verdana"/>
              </a:rPr>
              <a:t>в</a:t>
            </a:r>
            <a:r>
              <a:rPr sz="1600" spc="-123" dirty="0">
                <a:cs typeface="Verdana"/>
              </a:rPr>
              <a:t> </a:t>
            </a:r>
            <a:r>
              <a:rPr sz="1600" spc="57" dirty="0">
                <a:cs typeface="Verdana"/>
              </a:rPr>
              <a:t>мед</a:t>
            </a:r>
            <a:r>
              <a:rPr sz="1600" spc="23" dirty="0">
                <a:cs typeface="Verdana"/>
              </a:rPr>
              <a:t>.</a:t>
            </a:r>
            <a:r>
              <a:rPr sz="1600" spc="-3" dirty="0">
                <a:cs typeface="Verdana"/>
              </a:rPr>
              <a:t>организ</a:t>
            </a:r>
            <a:r>
              <a:rPr sz="1600" dirty="0">
                <a:cs typeface="Verdana"/>
              </a:rPr>
              <a:t>а</a:t>
            </a:r>
            <a:r>
              <a:rPr sz="1600" spc="-23" dirty="0">
                <a:cs typeface="Verdana"/>
              </a:rPr>
              <a:t>ци</a:t>
            </a:r>
            <a:r>
              <a:rPr sz="1600" spc="-27" dirty="0">
                <a:cs typeface="Verdana"/>
              </a:rPr>
              <a:t>и</a:t>
            </a:r>
            <a:r>
              <a:rPr sz="1600" spc="-136" dirty="0">
                <a:cs typeface="Verdana"/>
              </a:rPr>
              <a:t>)</a:t>
            </a:r>
            <a:endParaRPr sz="1600" dirty="0"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2507" y="2357628"/>
            <a:ext cx="4622800" cy="443648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180772">
              <a:spcBef>
                <a:spcPts val="900"/>
              </a:spcBef>
            </a:pPr>
            <a:r>
              <a:rPr sz="2133" b="1" spc="40" dirty="0">
                <a:solidFill>
                  <a:srgbClr val="003876"/>
                </a:solidFill>
                <a:cs typeface="Tahoma"/>
              </a:rPr>
              <a:t>Стал</a:t>
            </a:r>
            <a:r>
              <a:rPr sz="2133" b="1" spc="50" dirty="0">
                <a:solidFill>
                  <a:srgbClr val="003876"/>
                </a:solidFill>
                <a:cs typeface="Tahoma"/>
              </a:rPr>
              <a:t>о</a:t>
            </a:r>
            <a:r>
              <a:rPr sz="2133" b="1" spc="-20" dirty="0">
                <a:solidFill>
                  <a:srgbClr val="003876"/>
                </a:solidFill>
                <a:cs typeface="Tahoma"/>
              </a:rPr>
              <a:t> </a:t>
            </a:r>
            <a:r>
              <a:rPr sz="2133" b="1" spc="-163" dirty="0">
                <a:solidFill>
                  <a:srgbClr val="003876"/>
                </a:solidFill>
                <a:cs typeface="Tahoma"/>
              </a:rPr>
              <a:t>3</a:t>
            </a:r>
            <a:r>
              <a:rPr sz="2133" b="1" spc="-30" dirty="0">
                <a:solidFill>
                  <a:srgbClr val="003876"/>
                </a:solidFill>
                <a:cs typeface="Tahoma"/>
              </a:rPr>
              <a:t> </a:t>
            </a:r>
            <a:r>
              <a:rPr sz="2133" b="1" spc="-87" dirty="0">
                <a:solidFill>
                  <a:srgbClr val="003876"/>
                </a:solidFill>
                <a:cs typeface="Tahoma"/>
              </a:rPr>
              <a:t>пун</a:t>
            </a:r>
            <a:r>
              <a:rPr sz="2133" b="1" spc="-90" dirty="0">
                <a:solidFill>
                  <a:srgbClr val="003876"/>
                </a:solidFill>
                <a:cs typeface="Tahoma"/>
              </a:rPr>
              <a:t>к</a:t>
            </a:r>
            <a:r>
              <a:rPr sz="2133" b="1" spc="73" dirty="0">
                <a:solidFill>
                  <a:srgbClr val="003876"/>
                </a:solidFill>
                <a:cs typeface="Tahoma"/>
              </a:rPr>
              <a:t>т</a:t>
            </a:r>
            <a:r>
              <a:rPr sz="2133" b="1" spc="87" dirty="0">
                <a:solidFill>
                  <a:srgbClr val="003876"/>
                </a:solidFill>
                <a:cs typeface="Tahoma"/>
              </a:rPr>
              <a:t>а</a:t>
            </a:r>
            <a:r>
              <a:rPr sz="2133" b="1" spc="-23" dirty="0">
                <a:solidFill>
                  <a:srgbClr val="003876"/>
                </a:solidFill>
                <a:cs typeface="Tahoma"/>
              </a:rPr>
              <a:t> </a:t>
            </a:r>
            <a:r>
              <a:rPr sz="2133" b="1" spc="50" dirty="0">
                <a:solidFill>
                  <a:srgbClr val="003876"/>
                </a:solidFill>
                <a:cs typeface="Tahoma"/>
              </a:rPr>
              <a:t>вмест</a:t>
            </a:r>
            <a:r>
              <a:rPr sz="2133" b="1" spc="53" dirty="0">
                <a:solidFill>
                  <a:srgbClr val="003876"/>
                </a:solidFill>
                <a:cs typeface="Tahoma"/>
              </a:rPr>
              <a:t>о</a:t>
            </a:r>
            <a:r>
              <a:rPr sz="2133" b="1" spc="-23" dirty="0">
                <a:solidFill>
                  <a:srgbClr val="003876"/>
                </a:solidFill>
                <a:cs typeface="Tahoma"/>
              </a:rPr>
              <a:t> </a:t>
            </a:r>
            <a:r>
              <a:rPr sz="2133" b="1" spc="-30" dirty="0">
                <a:solidFill>
                  <a:srgbClr val="003876"/>
                </a:solidFill>
                <a:cs typeface="Tahoma"/>
              </a:rPr>
              <a:t>одного</a:t>
            </a:r>
            <a:endParaRPr sz="2133" dirty="0"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024289" y="2963841"/>
            <a:ext cx="2461683" cy="762847"/>
            <a:chOff x="7536433" y="4445761"/>
            <a:chExt cx="3692525" cy="1144270"/>
          </a:xfrm>
        </p:grpSpPr>
        <p:sp>
          <p:nvSpPr>
            <p:cNvPr id="14" name="object 14"/>
            <p:cNvSpPr/>
            <p:nvPr/>
          </p:nvSpPr>
          <p:spPr>
            <a:xfrm>
              <a:off x="7549133" y="5246369"/>
              <a:ext cx="3667125" cy="330835"/>
            </a:xfrm>
            <a:custGeom>
              <a:avLst/>
              <a:gdLst/>
              <a:ahLst/>
              <a:cxnLst/>
              <a:rect l="l" t="t" r="r" b="b"/>
              <a:pathLst>
                <a:path w="3667125" h="330835">
                  <a:moveTo>
                    <a:pt x="1833372" y="0"/>
                  </a:moveTo>
                  <a:lnTo>
                    <a:pt x="1833372" y="165226"/>
                  </a:lnTo>
                  <a:lnTo>
                    <a:pt x="3666617" y="165226"/>
                  </a:lnTo>
                  <a:lnTo>
                    <a:pt x="3666617" y="330453"/>
                  </a:lnTo>
                </a:path>
                <a:path w="3667125" h="330835">
                  <a:moveTo>
                    <a:pt x="1833245" y="0"/>
                  </a:moveTo>
                  <a:lnTo>
                    <a:pt x="1833245" y="165226"/>
                  </a:lnTo>
                  <a:lnTo>
                    <a:pt x="0" y="165226"/>
                  </a:lnTo>
                  <a:lnTo>
                    <a:pt x="0" y="330453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5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5" y="787908"/>
                  </a:lnTo>
                  <a:lnTo>
                    <a:pt x="3336035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5" y="787908"/>
                  </a:lnTo>
                  <a:lnTo>
                    <a:pt x="3336035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142484" y="2972308"/>
            <a:ext cx="2224193" cy="378800"/>
          </a:xfrm>
          <a:prstGeom prst="rect">
            <a:avLst/>
          </a:prstGeom>
        </p:spPr>
        <p:txBody>
          <a:bodyPr vert="horz" wrap="square" lIns="0" tIns="121073" rIns="0" bIns="0" rtlCol="0">
            <a:spAutoFit/>
          </a:bodyPr>
          <a:lstStyle/>
          <a:p>
            <a:pPr marL="686258">
              <a:spcBef>
                <a:spcPts val="953"/>
              </a:spcBef>
            </a:pPr>
            <a:r>
              <a:rPr sz="1667" spc="-47" dirty="0">
                <a:solidFill>
                  <a:srgbClr val="FFFFFF"/>
                </a:solidFill>
                <a:cs typeface="Verdana"/>
              </a:rPr>
              <a:t>Условия</a:t>
            </a:r>
            <a:endParaRPr sz="1667" dirty="0"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911769" y="3708569"/>
            <a:ext cx="2241127" cy="542290"/>
            <a:chOff x="5867653" y="5562853"/>
            <a:chExt cx="3361690" cy="813435"/>
          </a:xfrm>
        </p:grpSpPr>
        <p:sp>
          <p:nvSpPr>
            <p:cNvPr id="19" name="object 19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0" name="object 20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920236" y="3717035"/>
            <a:ext cx="2224193" cy="491160"/>
          </a:xfrm>
          <a:prstGeom prst="rect">
            <a:avLst/>
          </a:prstGeom>
        </p:spPr>
        <p:txBody>
          <a:bodyPr vert="horz" wrap="square" lIns="0" tIns="29210" rIns="0" bIns="0" rtlCol="0">
            <a:spAutoFit/>
          </a:bodyPr>
          <a:lstStyle/>
          <a:p>
            <a:pPr marL="52388" marR="22861" indent="-52388" algn="ctr">
              <a:lnSpc>
                <a:spcPts val="1840"/>
              </a:lnSpc>
              <a:spcBef>
                <a:spcPts val="230"/>
              </a:spcBef>
            </a:pPr>
            <a:r>
              <a:rPr sz="1667" spc="-3" dirty="0">
                <a:cs typeface="Verdana"/>
              </a:rPr>
              <a:t>Усло</a:t>
            </a:r>
            <a:r>
              <a:rPr sz="1667" spc="-10" dirty="0">
                <a:cs typeface="Verdana"/>
              </a:rPr>
              <a:t>в</a:t>
            </a:r>
            <a:r>
              <a:rPr sz="1667" spc="-160" dirty="0">
                <a:cs typeface="Verdana"/>
              </a:rPr>
              <a:t>и</a:t>
            </a:r>
            <a:r>
              <a:rPr sz="1667" spc="-147" dirty="0">
                <a:cs typeface="Verdana"/>
              </a:rPr>
              <a:t>я</a:t>
            </a:r>
            <a:r>
              <a:rPr sz="1667" spc="-117" dirty="0">
                <a:cs typeface="Verdana"/>
              </a:rPr>
              <a:t> </a:t>
            </a:r>
            <a:r>
              <a:rPr sz="1667" spc="-30" dirty="0">
                <a:cs typeface="Verdana"/>
              </a:rPr>
              <a:t>про</a:t>
            </a:r>
            <a:r>
              <a:rPr sz="1667" spc="-37" dirty="0">
                <a:cs typeface="Verdana"/>
              </a:rPr>
              <a:t>в</a:t>
            </a:r>
            <a:r>
              <a:rPr sz="1667" spc="20" dirty="0">
                <a:cs typeface="Verdana"/>
              </a:rPr>
              <a:t>еде</a:t>
            </a:r>
            <a:r>
              <a:rPr sz="1667" spc="13" dirty="0">
                <a:cs typeface="Verdana"/>
              </a:rPr>
              <a:t>н</a:t>
            </a:r>
            <a:r>
              <a:rPr sz="1667" spc="-123" dirty="0">
                <a:cs typeface="Verdana"/>
              </a:rPr>
              <a:t>ия  </a:t>
            </a:r>
            <a:r>
              <a:rPr sz="1667" spc="20" dirty="0">
                <a:cs typeface="Verdana"/>
              </a:rPr>
              <a:t>экзамена/ГИА</a:t>
            </a:r>
            <a:endParaRPr sz="1667" dirty="0"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356265" y="3708569"/>
            <a:ext cx="2241127" cy="542290"/>
            <a:chOff x="9534397" y="5562853"/>
            <a:chExt cx="3361690" cy="813435"/>
          </a:xfrm>
        </p:grpSpPr>
        <p:sp>
          <p:nvSpPr>
            <p:cNvPr id="23" name="object 23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4" name="object 24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66763" y="3713311"/>
            <a:ext cx="2225040" cy="494580"/>
          </a:xfrm>
          <a:prstGeom prst="rect">
            <a:avLst/>
          </a:prstGeom>
        </p:spPr>
        <p:txBody>
          <a:bodyPr vert="horz" wrap="square" lIns="0" tIns="32597" rIns="0" bIns="0" rtlCol="0">
            <a:spAutoFit/>
          </a:bodyPr>
          <a:lstStyle/>
          <a:p>
            <a:pPr marL="695147" marR="374245" indent="-320055">
              <a:lnSpc>
                <a:spcPts val="1840"/>
              </a:lnSpc>
              <a:spcBef>
                <a:spcPts val="257"/>
              </a:spcBef>
            </a:pPr>
            <a:r>
              <a:rPr sz="1667" spc="70" dirty="0">
                <a:cs typeface="Verdana"/>
              </a:rPr>
              <a:t>Сп</a:t>
            </a:r>
            <a:r>
              <a:rPr sz="1667" spc="57" dirty="0">
                <a:cs typeface="Verdana"/>
              </a:rPr>
              <a:t>е</a:t>
            </a:r>
            <a:r>
              <a:rPr sz="1667" spc="-43" dirty="0">
                <a:cs typeface="Verdana"/>
              </a:rPr>
              <a:t>циальные  </a:t>
            </a:r>
            <a:r>
              <a:rPr sz="1667" spc="-70" dirty="0">
                <a:cs typeface="Verdana"/>
              </a:rPr>
              <a:t>условия</a:t>
            </a:r>
            <a:endParaRPr sz="1667" dirty="0"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1145" y="3320457"/>
            <a:ext cx="2969683" cy="1336887"/>
            <a:chOff x="1426717" y="4980685"/>
            <a:chExt cx="4454525" cy="2005330"/>
          </a:xfrm>
        </p:grpSpPr>
        <p:sp>
          <p:nvSpPr>
            <p:cNvPr id="27" name="object 27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3615817" y="0"/>
                  </a:moveTo>
                  <a:lnTo>
                    <a:pt x="0" y="0"/>
                  </a:lnTo>
                  <a:lnTo>
                    <a:pt x="0" y="1979676"/>
                  </a:lnTo>
                  <a:lnTo>
                    <a:pt x="3615817" y="1979676"/>
                  </a:lnTo>
                  <a:lnTo>
                    <a:pt x="3615817" y="1237361"/>
                  </a:lnTo>
                  <a:lnTo>
                    <a:pt x="4188332" y="1237361"/>
                  </a:lnTo>
                  <a:lnTo>
                    <a:pt x="4188332" y="1484756"/>
                  </a:lnTo>
                  <a:lnTo>
                    <a:pt x="4428744" y="989838"/>
                  </a:lnTo>
                  <a:lnTo>
                    <a:pt x="4188332" y="494918"/>
                  </a:lnTo>
                  <a:lnTo>
                    <a:pt x="4188332" y="742314"/>
                  </a:lnTo>
                  <a:lnTo>
                    <a:pt x="3615817" y="742314"/>
                  </a:lnTo>
                  <a:lnTo>
                    <a:pt x="36158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8" name="object 28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0" y="0"/>
                  </a:moveTo>
                  <a:lnTo>
                    <a:pt x="3615817" y="0"/>
                  </a:lnTo>
                  <a:lnTo>
                    <a:pt x="3615817" y="742314"/>
                  </a:lnTo>
                  <a:lnTo>
                    <a:pt x="4188332" y="742314"/>
                  </a:lnTo>
                  <a:lnTo>
                    <a:pt x="4188332" y="494918"/>
                  </a:lnTo>
                  <a:lnTo>
                    <a:pt x="4428744" y="989838"/>
                  </a:lnTo>
                  <a:lnTo>
                    <a:pt x="4188332" y="1484756"/>
                  </a:lnTo>
                  <a:lnTo>
                    <a:pt x="4188332" y="1237361"/>
                  </a:lnTo>
                  <a:lnTo>
                    <a:pt x="3615817" y="1237361"/>
                  </a:lnTo>
                  <a:lnTo>
                    <a:pt x="3615817" y="1979676"/>
                  </a:lnTo>
                  <a:lnTo>
                    <a:pt x="0" y="1979676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12190" y="3417113"/>
            <a:ext cx="2242397" cy="1136957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199400" indent="-191356">
              <a:spcBef>
                <a:spcPts val="63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63" dirty="0">
                <a:cs typeface="Tahoma"/>
              </a:rPr>
              <a:t>ОВЗ,</a:t>
            </a:r>
            <a:r>
              <a:rPr sz="1467" b="1" spc="-43" dirty="0">
                <a:cs typeface="Tahoma"/>
              </a:rPr>
              <a:t> </a:t>
            </a:r>
            <a:r>
              <a:rPr sz="1467" b="1" spc="3" dirty="0">
                <a:cs typeface="Tahoma"/>
              </a:rPr>
              <a:t>на</a:t>
            </a:r>
            <a:r>
              <a:rPr sz="1467" b="1" spc="-33" dirty="0">
                <a:cs typeface="Tahoma"/>
              </a:rPr>
              <a:t> </a:t>
            </a:r>
            <a:r>
              <a:rPr sz="1467" b="1" spc="-40" dirty="0">
                <a:cs typeface="Tahoma"/>
              </a:rPr>
              <a:t>дому</a:t>
            </a:r>
            <a:r>
              <a:rPr sz="1467" spc="-40" dirty="0">
                <a:cs typeface="Verdana"/>
              </a:rPr>
              <a:t>:</a:t>
            </a:r>
            <a:endParaRPr sz="1467" dirty="0">
              <a:cs typeface="Verdana"/>
            </a:endParaRPr>
          </a:p>
          <a:p>
            <a:pPr marL="199400">
              <a:spcBef>
                <a:spcPts val="3"/>
              </a:spcBef>
            </a:pPr>
            <a:r>
              <a:rPr sz="1467" spc="67" dirty="0">
                <a:cs typeface="Verdana"/>
              </a:rPr>
              <a:t>реко</a:t>
            </a:r>
            <a:r>
              <a:rPr sz="1467" spc="83" dirty="0">
                <a:cs typeface="Verdana"/>
              </a:rPr>
              <a:t>м</a:t>
            </a:r>
            <a:r>
              <a:rPr sz="1467" spc="23" dirty="0">
                <a:cs typeface="Verdana"/>
              </a:rPr>
              <a:t>енда</a:t>
            </a:r>
            <a:r>
              <a:rPr sz="1467" spc="17" dirty="0">
                <a:cs typeface="Verdana"/>
              </a:rPr>
              <a:t>ц</a:t>
            </a:r>
            <a:r>
              <a:rPr sz="1467" spc="-43" dirty="0">
                <a:cs typeface="Verdana"/>
              </a:rPr>
              <a:t>и</a:t>
            </a:r>
            <a:r>
              <a:rPr sz="1467" spc="-40" dirty="0">
                <a:cs typeface="Verdana"/>
              </a:rPr>
              <a:t>и</a:t>
            </a:r>
            <a:r>
              <a:rPr sz="1467" spc="-113" dirty="0">
                <a:cs typeface="Verdana"/>
              </a:rPr>
              <a:t> </a:t>
            </a:r>
            <a:r>
              <a:rPr sz="1467" spc="-67" dirty="0">
                <a:cs typeface="Verdana"/>
              </a:rPr>
              <a:t>ПМПК</a:t>
            </a:r>
            <a:endParaRPr sz="1467" dirty="0">
              <a:cs typeface="Verdana"/>
            </a:endParaRPr>
          </a:p>
          <a:p>
            <a:pPr marL="199400" marR="660856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50" dirty="0">
                <a:cs typeface="Tahoma"/>
              </a:rPr>
              <a:t>инв</a:t>
            </a:r>
            <a:r>
              <a:rPr sz="1467" b="1" spc="-40" dirty="0">
                <a:cs typeface="Tahoma"/>
              </a:rPr>
              <a:t>а</a:t>
            </a:r>
            <a:r>
              <a:rPr sz="1467" b="1" spc="-27" dirty="0">
                <a:cs typeface="Tahoma"/>
              </a:rPr>
              <a:t>лидност</a:t>
            </a:r>
            <a:r>
              <a:rPr sz="1467" b="1" spc="-13" dirty="0">
                <a:cs typeface="Tahoma"/>
              </a:rPr>
              <a:t>ь</a:t>
            </a:r>
            <a:r>
              <a:rPr sz="1467" spc="-223" dirty="0">
                <a:cs typeface="Verdana"/>
              </a:rPr>
              <a:t>:  </a:t>
            </a:r>
            <a:r>
              <a:rPr sz="1467" spc="10" dirty="0">
                <a:cs typeface="Verdana"/>
              </a:rPr>
              <a:t>справка </a:t>
            </a:r>
            <a:r>
              <a:rPr sz="1467" spc="73" dirty="0">
                <a:cs typeface="Verdana"/>
              </a:rPr>
              <a:t>об </a:t>
            </a:r>
            <a:r>
              <a:rPr sz="1467" spc="76" dirty="0">
                <a:cs typeface="Verdana"/>
              </a:rPr>
              <a:t> </a:t>
            </a:r>
            <a:r>
              <a:rPr sz="1467" spc="-33" dirty="0">
                <a:cs typeface="Verdana"/>
              </a:rPr>
              <a:t>инвалидности</a:t>
            </a:r>
            <a:endParaRPr sz="1467" dirty="0"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8577241" y="3269657"/>
            <a:ext cx="2969683" cy="1336887"/>
            <a:chOff x="12865861" y="4904485"/>
            <a:chExt cx="4454525" cy="2005330"/>
          </a:xfrm>
        </p:grpSpPr>
        <p:sp>
          <p:nvSpPr>
            <p:cNvPr id="31" name="object 31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180238" y="3417113"/>
            <a:ext cx="2230543" cy="103457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99400" indent="-191356">
              <a:spcBef>
                <a:spcPts val="70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57" dirty="0">
                <a:cs typeface="Tahoma"/>
              </a:rPr>
              <a:t>ОВЗ,</a:t>
            </a:r>
            <a:r>
              <a:rPr sz="1333" b="1" spc="-43" dirty="0">
                <a:cs typeface="Tahoma"/>
              </a:rPr>
              <a:t> </a:t>
            </a:r>
            <a:r>
              <a:rPr sz="1333" b="1" spc="7" dirty="0">
                <a:cs typeface="Tahoma"/>
              </a:rPr>
              <a:t>на</a:t>
            </a:r>
            <a:r>
              <a:rPr sz="1333" b="1" spc="-40" dirty="0">
                <a:cs typeface="Tahoma"/>
              </a:rPr>
              <a:t> </a:t>
            </a:r>
            <a:r>
              <a:rPr sz="1333" b="1" spc="-30" dirty="0">
                <a:cs typeface="Tahoma"/>
              </a:rPr>
              <a:t>дому</a:t>
            </a:r>
            <a:r>
              <a:rPr sz="1333" spc="-30" dirty="0">
                <a:cs typeface="Verdana"/>
              </a:rPr>
              <a:t>:</a:t>
            </a:r>
            <a:endParaRPr sz="1333" dirty="0">
              <a:cs typeface="Verdana"/>
            </a:endParaRPr>
          </a:p>
          <a:p>
            <a:pPr marL="199400"/>
            <a:r>
              <a:rPr sz="1333" spc="73" dirty="0">
                <a:cs typeface="Verdana"/>
              </a:rPr>
              <a:t>ре</a:t>
            </a:r>
            <a:r>
              <a:rPr sz="1333" spc="40" dirty="0">
                <a:cs typeface="Verdana"/>
              </a:rPr>
              <a:t>комен</a:t>
            </a:r>
            <a:r>
              <a:rPr sz="1333" spc="7" dirty="0">
                <a:cs typeface="Verdana"/>
              </a:rPr>
              <a:t>дации</a:t>
            </a:r>
            <a:r>
              <a:rPr sz="1333" spc="-127" dirty="0">
                <a:cs typeface="Verdana"/>
              </a:rPr>
              <a:t> </a:t>
            </a:r>
            <a:r>
              <a:rPr sz="1333" spc="3" dirty="0">
                <a:cs typeface="Verdana"/>
              </a:rPr>
              <a:t>П</a:t>
            </a:r>
            <a:r>
              <a:rPr sz="1333" dirty="0">
                <a:cs typeface="Verdana"/>
              </a:rPr>
              <a:t>М</a:t>
            </a:r>
            <a:r>
              <a:rPr sz="1333" spc="-117" dirty="0">
                <a:cs typeface="Verdana"/>
              </a:rPr>
              <a:t>ПК</a:t>
            </a:r>
            <a:endParaRPr sz="1333" dirty="0">
              <a:cs typeface="Verdana"/>
            </a:endParaRPr>
          </a:p>
          <a:p>
            <a:pPr marL="199400" marR="3387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83" dirty="0">
                <a:cs typeface="Tahoma"/>
              </a:rPr>
              <a:t>ин</a:t>
            </a:r>
            <a:r>
              <a:rPr sz="1333" b="1" spc="-80" dirty="0">
                <a:cs typeface="Tahoma"/>
              </a:rPr>
              <a:t>в</a:t>
            </a:r>
            <a:r>
              <a:rPr sz="1333" b="1" spc="-13" dirty="0">
                <a:cs typeface="Tahoma"/>
              </a:rPr>
              <a:t>алидност</a:t>
            </a:r>
            <a:r>
              <a:rPr sz="1333" b="1" spc="-17" dirty="0">
                <a:cs typeface="Tahoma"/>
              </a:rPr>
              <a:t>ь</a:t>
            </a:r>
            <a:r>
              <a:rPr sz="1333" spc="-237" dirty="0">
                <a:cs typeface="Verdana"/>
              </a:rPr>
              <a:t>:</a:t>
            </a:r>
            <a:r>
              <a:rPr sz="1333" spc="-110" dirty="0">
                <a:cs typeface="Verdana"/>
              </a:rPr>
              <a:t> </a:t>
            </a:r>
            <a:r>
              <a:rPr sz="1333" spc="13" dirty="0">
                <a:cs typeface="Verdana"/>
              </a:rPr>
              <a:t>справка  </a:t>
            </a:r>
            <a:r>
              <a:rPr sz="1333" spc="70" dirty="0">
                <a:cs typeface="Verdana"/>
              </a:rPr>
              <a:t>об</a:t>
            </a:r>
            <a:r>
              <a:rPr sz="1333" spc="-100" dirty="0">
                <a:cs typeface="Verdana"/>
              </a:rPr>
              <a:t> </a:t>
            </a:r>
            <a:r>
              <a:rPr sz="1333" spc="-30" dirty="0">
                <a:cs typeface="Verdana"/>
              </a:rPr>
              <a:t>инвалидност</a:t>
            </a:r>
            <a:r>
              <a:rPr sz="1333" spc="-27" dirty="0">
                <a:cs typeface="Verdana"/>
              </a:rPr>
              <a:t>и</a:t>
            </a:r>
            <a:r>
              <a:rPr sz="1333" spc="-100" dirty="0">
                <a:cs typeface="Verdana"/>
              </a:rPr>
              <a:t> </a:t>
            </a:r>
            <a:r>
              <a:rPr sz="1333" spc="-283" dirty="0">
                <a:cs typeface="Verdana"/>
              </a:rPr>
              <a:t>+</a:t>
            </a:r>
            <a:endParaRPr sz="1333" dirty="0">
              <a:cs typeface="Verdana"/>
            </a:endParaRPr>
          </a:p>
          <a:p>
            <a:pPr marL="199400"/>
            <a:r>
              <a:rPr sz="1333" spc="73" dirty="0">
                <a:cs typeface="Verdana"/>
              </a:rPr>
              <a:t>ре</a:t>
            </a:r>
            <a:r>
              <a:rPr sz="1333" spc="40" dirty="0">
                <a:cs typeface="Verdana"/>
              </a:rPr>
              <a:t>комен</a:t>
            </a:r>
            <a:r>
              <a:rPr sz="1333" spc="7" dirty="0">
                <a:cs typeface="Verdana"/>
              </a:rPr>
              <a:t>дации</a:t>
            </a:r>
            <a:r>
              <a:rPr sz="1333" spc="-127" dirty="0">
                <a:cs typeface="Verdana"/>
              </a:rPr>
              <a:t> </a:t>
            </a:r>
            <a:r>
              <a:rPr sz="1333" spc="3" dirty="0">
                <a:cs typeface="Verdana"/>
              </a:rPr>
              <a:t>П</a:t>
            </a:r>
            <a:r>
              <a:rPr sz="1333" dirty="0">
                <a:cs typeface="Verdana"/>
              </a:rPr>
              <a:t>М</a:t>
            </a:r>
            <a:r>
              <a:rPr sz="1333" spc="-117" dirty="0">
                <a:cs typeface="Verdana"/>
              </a:rPr>
              <a:t>ПК</a:t>
            </a:r>
            <a:endParaRPr sz="1333" dirty="0"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66763" y="4242308"/>
            <a:ext cx="2225040" cy="750205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23" algn="ctr">
              <a:spcBef>
                <a:spcPts val="90"/>
              </a:spcBef>
            </a:pPr>
            <a:r>
              <a:rPr sz="1600" b="1" spc="-169" dirty="0">
                <a:solidFill>
                  <a:srgbClr val="003876"/>
                </a:solidFill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cs typeface="Tahoma"/>
              </a:rPr>
              <a:t> </a:t>
            </a:r>
            <a:r>
              <a:rPr sz="1600" b="1" spc="10" dirty="0">
                <a:solidFill>
                  <a:srgbClr val="003876"/>
                </a:solidFill>
                <a:cs typeface="Tahoma"/>
              </a:rPr>
              <a:t>соответствии</a:t>
            </a:r>
            <a:endParaRPr sz="1600" dirty="0">
              <a:cs typeface="Tahoma"/>
            </a:endParaRPr>
          </a:p>
          <a:p>
            <a:pPr marL="105415" marR="101182" algn="ctr"/>
            <a:r>
              <a:rPr sz="1600" b="1" spc="180" dirty="0">
                <a:solidFill>
                  <a:srgbClr val="003876"/>
                </a:solidFill>
                <a:cs typeface="Tahoma"/>
              </a:rPr>
              <a:t>с</a:t>
            </a:r>
            <a:r>
              <a:rPr sz="1600" b="1" spc="-76" dirty="0">
                <a:solidFill>
                  <a:srgbClr val="003876"/>
                </a:solidFill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cs typeface="Tahoma"/>
              </a:rPr>
              <a:t>рекомендациями </a:t>
            </a:r>
            <a:r>
              <a:rPr sz="1600" b="1" spc="-460" dirty="0">
                <a:solidFill>
                  <a:srgbClr val="003876"/>
                </a:solidFill>
                <a:cs typeface="Tahoma"/>
              </a:rPr>
              <a:t> </a:t>
            </a:r>
            <a:r>
              <a:rPr sz="1600" b="1" spc="-100" dirty="0">
                <a:solidFill>
                  <a:srgbClr val="003876"/>
                </a:solidFill>
                <a:cs typeface="Tahoma"/>
              </a:rPr>
              <a:t>ПМПК</a:t>
            </a:r>
            <a:endParaRPr sz="1600" dirty="0"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05051" y="5512308"/>
            <a:ext cx="8991600" cy="954193"/>
          </a:xfrm>
          <a:custGeom>
            <a:avLst/>
            <a:gdLst/>
            <a:ahLst/>
            <a:cxnLst/>
            <a:rect l="l" t="t" r="r" b="b"/>
            <a:pathLst>
              <a:path w="13487400" h="1431290">
                <a:moveTo>
                  <a:pt x="0" y="1431036"/>
                </a:moveTo>
                <a:lnTo>
                  <a:pt x="13487400" y="1431036"/>
                </a:lnTo>
                <a:lnTo>
                  <a:pt x="13487400" y="0"/>
                </a:lnTo>
                <a:lnTo>
                  <a:pt x="0" y="0"/>
                </a:lnTo>
                <a:lnTo>
                  <a:pt x="0" y="1431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 txBox="1"/>
          <p:nvPr/>
        </p:nvSpPr>
        <p:spPr>
          <a:xfrm>
            <a:off x="1356868" y="5570559"/>
            <a:ext cx="3237230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-60" dirty="0">
                <a:cs typeface="Verdana"/>
              </a:rPr>
              <a:t>техн</a:t>
            </a:r>
            <a:r>
              <a:rPr sz="1333" spc="-63" dirty="0">
                <a:cs typeface="Verdana"/>
              </a:rPr>
              <a:t>и</a:t>
            </a:r>
            <a:r>
              <a:rPr sz="1333" spc="-33" dirty="0">
                <a:cs typeface="Verdana"/>
              </a:rPr>
              <a:t>ческая</a:t>
            </a:r>
            <a:r>
              <a:rPr sz="1333" spc="-120" dirty="0">
                <a:cs typeface="Verdana"/>
              </a:rPr>
              <a:t> </a:t>
            </a:r>
            <a:r>
              <a:rPr sz="1333" spc="83" dirty="0">
                <a:cs typeface="Verdana"/>
              </a:rPr>
              <a:t>помо</a:t>
            </a:r>
            <a:r>
              <a:rPr sz="1333" spc="117" dirty="0">
                <a:cs typeface="Verdana"/>
              </a:rPr>
              <a:t>щ</a:t>
            </a:r>
            <a:r>
              <a:rPr sz="1333" spc="-133" dirty="0">
                <a:cs typeface="Verdana"/>
              </a:rPr>
              <a:t>ь</a:t>
            </a:r>
            <a:endParaRPr sz="1333" dirty="0">
              <a:cs typeface="Verdana"/>
            </a:endParaRPr>
          </a:p>
          <a:p>
            <a:pPr marL="237079" marR="824271" indent="-228611">
              <a:spcBef>
                <a:spcPts val="3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 err="1">
                <a:cs typeface="Verdana"/>
              </a:rPr>
              <a:t>помо</a:t>
            </a:r>
            <a:r>
              <a:rPr sz="1333" spc="117" dirty="0" err="1">
                <a:cs typeface="Verdana"/>
              </a:rPr>
              <a:t>щ</a:t>
            </a:r>
            <a:r>
              <a:rPr sz="1333" spc="-133" dirty="0" err="1">
                <a:cs typeface="Verdana"/>
              </a:rPr>
              <a:t>ь</a:t>
            </a:r>
            <a:r>
              <a:rPr sz="1333" spc="-107" dirty="0">
                <a:cs typeface="Verdana"/>
              </a:rPr>
              <a:t> </a:t>
            </a:r>
            <a:r>
              <a:rPr lang="ru-RU" sz="1333" spc="-107" dirty="0">
                <a:cs typeface="Verdana"/>
              </a:rPr>
              <a:t> </a:t>
            </a:r>
            <a:r>
              <a:rPr sz="1333" spc="-169" dirty="0">
                <a:cs typeface="Verdana"/>
              </a:rPr>
              <a:t>в</a:t>
            </a:r>
            <a:r>
              <a:rPr sz="1333" spc="-100" dirty="0">
                <a:cs typeface="Verdana"/>
              </a:rPr>
              <a:t> </a:t>
            </a:r>
            <a:r>
              <a:rPr lang="ru-RU" sz="1333" spc="-100" dirty="0">
                <a:cs typeface="Verdana"/>
              </a:rPr>
              <a:t> </a:t>
            </a:r>
            <a:r>
              <a:rPr sz="1333" spc="40" dirty="0" err="1">
                <a:cs typeface="Verdana"/>
              </a:rPr>
              <a:t>пер</a:t>
            </a:r>
            <a:r>
              <a:rPr sz="1333" spc="43" dirty="0" err="1">
                <a:cs typeface="Verdana"/>
              </a:rPr>
              <a:t>е</a:t>
            </a:r>
            <a:r>
              <a:rPr sz="1333" spc="-33" dirty="0" err="1">
                <a:cs typeface="Verdana"/>
              </a:rPr>
              <a:t>движении</a:t>
            </a:r>
            <a:r>
              <a:rPr sz="1333" spc="-33" dirty="0">
                <a:cs typeface="Verdana"/>
              </a:rPr>
              <a:t>  и</a:t>
            </a:r>
            <a:r>
              <a:rPr sz="1333" spc="-100" dirty="0">
                <a:cs typeface="Verdana"/>
              </a:rPr>
              <a:t> </a:t>
            </a:r>
            <a:r>
              <a:rPr sz="1333" b="1" dirty="0">
                <a:solidFill>
                  <a:srgbClr val="F65E09"/>
                </a:solidFill>
                <a:cs typeface="Tahoma"/>
              </a:rPr>
              <a:t>ориен</a:t>
            </a:r>
            <a:r>
              <a:rPr sz="1333" b="1" spc="-3" dirty="0">
                <a:solidFill>
                  <a:srgbClr val="F65E09"/>
                </a:solidFill>
                <a:cs typeface="Tahoma"/>
              </a:rPr>
              <a:t>т</a:t>
            </a:r>
            <a:r>
              <a:rPr sz="1333" b="1" spc="-27" dirty="0">
                <a:solidFill>
                  <a:srgbClr val="F65E09"/>
                </a:solidFill>
                <a:cs typeface="Tahoma"/>
              </a:rPr>
              <a:t>иро</a:t>
            </a:r>
            <a:r>
              <a:rPr sz="1333" b="1" spc="-30" dirty="0">
                <a:solidFill>
                  <a:srgbClr val="F65E09"/>
                </a:solidFill>
                <a:cs typeface="Tahoma"/>
              </a:rPr>
              <a:t>в</a:t>
            </a:r>
            <a:r>
              <a:rPr sz="1333" b="1" spc="-20" dirty="0">
                <a:solidFill>
                  <a:srgbClr val="F65E09"/>
                </a:solidFill>
                <a:cs typeface="Tahoma"/>
              </a:rPr>
              <a:t>ан</a:t>
            </a:r>
            <a:r>
              <a:rPr sz="1333" b="1" spc="-23" dirty="0">
                <a:solidFill>
                  <a:srgbClr val="F65E09"/>
                </a:solidFill>
                <a:cs typeface="Tahoma"/>
              </a:rPr>
              <a:t>и</a:t>
            </a:r>
            <a:r>
              <a:rPr sz="1333" b="1" spc="-70" dirty="0">
                <a:solidFill>
                  <a:srgbClr val="F65E09"/>
                </a:solidFill>
                <a:cs typeface="Tahoma"/>
              </a:rPr>
              <a:t>и</a:t>
            </a:r>
            <a:r>
              <a:rPr sz="1333" b="1" spc="-23" dirty="0">
                <a:solidFill>
                  <a:srgbClr val="F65E09"/>
                </a:solidFill>
                <a:cs typeface="Tahoma"/>
              </a:rPr>
              <a:t> </a:t>
            </a:r>
            <a:r>
              <a:rPr sz="1333" spc="-169" dirty="0">
                <a:cs typeface="Verdana"/>
              </a:rPr>
              <a:t>в</a:t>
            </a:r>
            <a:r>
              <a:rPr sz="1333" spc="-100" dirty="0">
                <a:cs typeface="Verdana"/>
              </a:rPr>
              <a:t> </a:t>
            </a:r>
            <a:r>
              <a:rPr sz="1333" spc="-93" dirty="0">
                <a:cs typeface="Verdana"/>
              </a:rPr>
              <a:t>П</a:t>
            </a:r>
            <a:r>
              <a:rPr sz="1333" spc="-97" dirty="0">
                <a:cs typeface="Verdana"/>
              </a:rPr>
              <a:t>П</a:t>
            </a:r>
            <a:r>
              <a:rPr sz="1333" spc="150" dirty="0">
                <a:cs typeface="Verdana"/>
              </a:rPr>
              <a:t>Э</a:t>
            </a:r>
            <a:endParaRPr sz="1333" dirty="0"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3" dirty="0">
                <a:cs typeface="Verdana"/>
              </a:rPr>
              <a:t>п</a:t>
            </a:r>
            <a:r>
              <a:rPr sz="1333" dirty="0">
                <a:cs typeface="Verdana"/>
              </a:rPr>
              <a:t>о</a:t>
            </a:r>
            <a:r>
              <a:rPr sz="1333" spc="136" dirty="0">
                <a:cs typeface="Verdana"/>
              </a:rPr>
              <a:t>мо</a:t>
            </a:r>
            <a:r>
              <a:rPr sz="1333" spc="183" dirty="0">
                <a:cs typeface="Verdana"/>
              </a:rPr>
              <a:t>щ</a:t>
            </a:r>
            <a:r>
              <a:rPr sz="1333" spc="-133" dirty="0">
                <a:cs typeface="Verdana"/>
              </a:rPr>
              <a:t>ь</a:t>
            </a:r>
            <a:r>
              <a:rPr sz="1333" spc="-110" dirty="0">
                <a:cs typeface="Verdana"/>
              </a:rPr>
              <a:t> </a:t>
            </a:r>
            <a:r>
              <a:rPr sz="1333" spc="-169" dirty="0">
                <a:cs typeface="Verdana"/>
              </a:rPr>
              <a:t>в</a:t>
            </a:r>
            <a:r>
              <a:rPr sz="1333" spc="-103" dirty="0">
                <a:cs typeface="Verdana"/>
              </a:rPr>
              <a:t> </a:t>
            </a:r>
            <a:r>
              <a:rPr sz="1333" spc="-70" dirty="0">
                <a:cs typeface="Verdana"/>
              </a:rPr>
              <a:t>занятии</a:t>
            </a:r>
            <a:r>
              <a:rPr sz="1333" spc="-113" dirty="0">
                <a:cs typeface="Verdana"/>
              </a:rPr>
              <a:t> </a:t>
            </a:r>
            <a:r>
              <a:rPr sz="1333" spc="80" dirty="0">
                <a:cs typeface="Verdana"/>
              </a:rPr>
              <a:t>раб</a:t>
            </a:r>
            <a:r>
              <a:rPr sz="1333" spc="76" dirty="0">
                <a:cs typeface="Verdana"/>
              </a:rPr>
              <a:t>о</a:t>
            </a:r>
            <a:r>
              <a:rPr sz="1333" spc="-203" dirty="0">
                <a:cs typeface="Verdana"/>
              </a:rPr>
              <a:t>ч</a:t>
            </a:r>
            <a:r>
              <a:rPr sz="1333" spc="-3" dirty="0">
                <a:cs typeface="Verdana"/>
              </a:rPr>
              <a:t>его</a:t>
            </a:r>
            <a:r>
              <a:rPr sz="1333" spc="-113" dirty="0">
                <a:cs typeface="Verdana"/>
              </a:rPr>
              <a:t> </a:t>
            </a:r>
            <a:r>
              <a:rPr sz="1333" spc="87" dirty="0">
                <a:cs typeface="Verdana"/>
              </a:rPr>
              <a:t>места</a:t>
            </a:r>
            <a:endParaRPr sz="1333" dirty="0"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92046" y="5570559"/>
            <a:ext cx="3750733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cs typeface="Verdana"/>
              </a:rPr>
              <a:t>помо</a:t>
            </a:r>
            <a:r>
              <a:rPr sz="1333" spc="117" dirty="0">
                <a:cs typeface="Verdana"/>
              </a:rPr>
              <a:t>щ</a:t>
            </a:r>
            <a:r>
              <a:rPr sz="1333" spc="-133" dirty="0">
                <a:cs typeface="Verdana"/>
              </a:rPr>
              <a:t>ь</a:t>
            </a:r>
            <a:r>
              <a:rPr sz="1333" spc="-107" dirty="0">
                <a:cs typeface="Verdana"/>
              </a:rPr>
              <a:t> </a:t>
            </a:r>
            <a:r>
              <a:rPr sz="1333" spc="-169" dirty="0">
                <a:cs typeface="Verdana"/>
              </a:rPr>
              <a:t>в</a:t>
            </a:r>
            <a:r>
              <a:rPr sz="1333" spc="-100" dirty="0">
                <a:cs typeface="Verdana"/>
              </a:rPr>
              <a:t> </a:t>
            </a:r>
            <a:r>
              <a:rPr sz="1333" spc="-203" dirty="0">
                <a:cs typeface="Verdana"/>
              </a:rPr>
              <a:t>ч</a:t>
            </a:r>
            <a:r>
              <a:rPr sz="1333" spc="-40" dirty="0">
                <a:cs typeface="Verdana"/>
              </a:rPr>
              <a:t>те</a:t>
            </a:r>
            <a:r>
              <a:rPr sz="1333" spc="-43" dirty="0">
                <a:cs typeface="Verdana"/>
              </a:rPr>
              <a:t>н</a:t>
            </a:r>
            <a:r>
              <a:rPr sz="1333" spc="-37" dirty="0">
                <a:cs typeface="Verdana"/>
              </a:rPr>
              <a:t>и</a:t>
            </a:r>
            <a:r>
              <a:rPr sz="1333" spc="-33" dirty="0">
                <a:cs typeface="Verdana"/>
              </a:rPr>
              <a:t>и</a:t>
            </a:r>
            <a:r>
              <a:rPr sz="1333" spc="-110" dirty="0">
                <a:cs typeface="Verdana"/>
              </a:rPr>
              <a:t> </a:t>
            </a:r>
            <a:r>
              <a:rPr sz="1333" spc="-7" dirty="0">
                <a:cs typeface="Verdana"/>
              </a:rPr>
              <a:t>заданий</a:t>
            </a:r>
            <a:endParaRPr sz="1333" dirty="0">
              <a:cs typeface="Verdana"/>
            </a:endParaRPr>
          </a:p>
          <a:p>
            <a:pPr marL="237079" marR="3387" indent="-228611">
              <a:spcBef>
                <a:spcPts val="1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spc="-3" dirty="0">
                <a:solidFill>
                  <a:srgbClr val="F65E09"/>
                </a:solidFill>
                <a:cs typeface="Tahoma"/>
              </a:rPr>
              <a:t>помощ</a:t>
            </a:r>
            <a:r>
              <a:rPr sz="1333" b="1" dirty="0">
                <a:solidFill>
                  <a:srgbClr val="F65E09"/>
                </a:solidFill>
                <a:cs typeface="Tahoma"/>
              </a:rPr>
              <a:t>ь</a:t>
            </a:r>
            <a:r>
              <a:rPr sz="1333" b="1" spc="-40" dirty="0">
                <a:solidFill>
                  <a:srgbClr val="F65E09"/>
                </a:solidFill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cs typeface="Tahoma"/>
              </a:rPr>
              <a:t> </a:t>
            </a:r>
            <a:r>
              <a:rPr sz="1333" b="1" spc="-30" dirty="0">
                <a:solidFill>
                  <a:srgbClr val="F65E09"/>
                </a:solidFill>
                <a:cs typeface="Tahoma"/>
              </a:rPr>
              <a:t>за</a:t>
            </a:r>
            <a:r>
              <a:rPr sz="1333" b="1" spc="-37" dirty="0">
                <a:solidFill>
                  <a:srgbClr val="F65E09"/>
                </a:solidFill>
                <a:cs typeface="Tahoma"/>
              </a:rPr>
              <a:t>п</a:t>
            </a:r>
            <a:r>
              <a:rPr sz="1333" b="1" spc="-50" dirty="0">
                <a:solidFill>
                  <a:srgbClr val="F65E09"/>
                </a:solidFill>
                <a:cs typeface="Tahoma"/>
              </a:rPr>
              <a:t>олнени</a:t>
            </a:r>
            <a:r>
              <a:rPr sz="1333" b="1" spc="-47" dirty="0">
                <a:solidFill>
                  <a:srgbClr val="F65E09"/>
                </a:solidFill>
                <a:cs typeface="Tahoma"/>
              </a:rPr>
              <a:t>и</a:t>
            </a:r>
            <a:r>
              <a:rPr sz="1333" b="1" spc="-37" dirty="0">
                <a:solidFill>
                  <a:srgbClr val="F65E09"/>
                </a:solidFill>
                <a:cs typeface="Tahoma"/>
              </a:rPr>
              <a:t> </a:t>
            </a:r>
            <a:r>
              <a:rPr sz="1333" b="1" spc="13" dirty="0">
                <a:solidFill>
                  <a:srgbClr val="F65E09"/>
                </a:solidFill>
                <a:cs typeface="Tahoma"/>
              </a:rPr>
              <a:t>регист</a:t>
            </a:r>
            <a:r>
              <a:rPr sz="1333" b="1" spc="10" dirty="0">
                <a:solidFill>
                  <a:srgbClr val="F65E09"/>
                </a:solidFill>
                <a:cs typeface="Tahoma"/>
              </a:rPr>
              <a:t>р</a:t>
            </a:r>
            <a:r>
              <a:rPr sz="1333" b="1" spc="-27" dirty="0">
                <a:solidFill>
                  <a:srgbClr val="F65E09"/>
                </a:solidFill>
                <a:cs typeface="Tahoma"/>
              </a:rPr>
              <a:t>ационн</a:t>
            </a:r>
            <a:r>
              <a:rPr sz="1333" b="1" spc="-37" dirty="0">
                <a:solidFill>
                  <a:srgbClr val="F65E09"/>
                </a:solidFill>
                <a:cs typeface="Tahoma"/>
              </a:rPr>
              <a:t>ы</a:t>
            </a:r>
            <a:r>
              <a:rPr sz="1333" b="1" spc="-40" dirty="0">
                <a:solidFill>
                  <a:srgbClr val="F65E09"/>
                </a:solidFill>
                <a:cs typeface="Tahoma"/>
              </a:rPr>
              <a:t>х  полей</a:t>
            </a:r>
            <a:r>
              <a:rPr sz="1333" b="1" spc="-37" dirty="0">
                <a:solidFill>
                  <a:srgbClr val="F65E09"/>
                </a:solidFill>
                <a:cs typeface="Tahoma"/>
              </a:rPr>
              <a:t> бланков</a:t>
            </a:r>
            <a:endParaRPr sz="1333" dirty="0"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dirty="0">
                <a:solidFill>
                  <a:srgbClr val="F65E09"/>
                </a:solidFill>
                <a:cs typeface="Tahoma"/>
              </a:rPr>
              <a:t>помощь</a:t>
            </a:r>
            <a:r>
              <a:rPr sz="1333" b="1" spc="-43" dirty="0">
                <a:solidFill>
                  <a:srgbClr val="F65E09"/>
                </a:solidFill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cs typeface="Tahoma"/>
              </a:rPr>
              <a:t> </a:t>
            </a:r>
            <a:r>
              <a:rPr sz="1333" b="1" spc="10" dirty="0">
                <a:solidFill>
                  <a:srgbClr val="F65E09"/>
                </a:solidFill>
                <a:cs typeface="Tahoma"/>
              </a:rPr>
              <a:t>пе</a:t>
            </a:r>
            <a:r>
              <a:rPr sz="1333" b="1" spc="7" dirty="0">
                <a:solidFill>
                  <a:srgbClr val="F65E09"/>
                </a:solidFill>
                <a:cs typeface="Tahoma"/>
              </a:rPr>
              <a:t>р</a:t>
            </a:r>
            <a:r>
              <a:rPr sz="1333" b="1" spc="47" dirty="0">
                <a:solidFill>
                  <a:srgbClr val="F65E09"/>
                </a:solidFill>
                <a:cs typeface="Tahoma"/>
              </a:rPr>
              <a:t>енос</a:t>
            </a:r>
            <a:r>
              <a:rPr sz="1333" b="1" spc="50" dirty="0">
                <a:solidFill>
                  <a:srgbClr val="F65E09"/>
                </a:solidFill>
                <a:cs typeface="Tahoma"/>
              </a:rPr>
              <a:t>е</a:t>
            </a:r>
            <a:r>
              <a:rPr sz="1333" b="1" spc="-43" dirty="0">
                <a:solidFill>
                  <a:srgbClr val="F65E09"/>
                </a:solidFill>
                <a:cs typeface="Tahoma"/>
              </a:rPr>
              <a:t> </a:t>
            </a:r>
            <a:r>
              <a:rPr sz="1333" b="1" spc="-17" dirty="0">
                <a:solidFill>
                  <a:srgbClr val="F65E09"/>
                </a:solidFill>
                <a:cs typeface="Tahoma"/>
              </a:rPr>
              <a:t>от</a:t>
            </a:r>
            <a:r>
              <a:rPr sz="1333" b="1" spc="-27" dirty="0">
                <a:solidFill>
                  <a:srgbClr val="F65E09"/>
                </a:solidFill>
                <a:cs typeface="Tahoma"/>
              </a:rPr>
              <a:t>в</a:t>
            </a:r>
            <a:r>
              <a:rPr sz="1333" b="1" dirty="0">
                <a:solidFill>
                  <a:srgbClr val="F65E09"/>
                </a:solidFill>
                <a:cs typeface="Tahoma"/>
              </a:rPr>
              <a:t>ето</a:t>
            </a:r>
            <a:r>
              <a:rPr sz="1333" b="1" spc="3" dirty="0">
                <a:solidFill>
                  <a:srgbClr val="F65E09"/>
                </a:solidFill>
                <a:cs typeface="Tahoma"/>
              </a:rPr>
              <a:t>в</a:t>
            </a:r>
            <a:r>
              <a:rPr sz="1333" b="1" spc="-33" dirty="0">
                <a:solidFill>
                  <a:srgbClr val="F65E09"/>
                </a:solidFill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cs typeface="Tahoma"/>
              </a:rPr>
              <a:t> </a:t>
            </a:r>
            <a:r>
              <a:rPr sz="1333" b="1" spc="-23" dirty="0">
                <a:solidFill>
                  <a:srgbClr val="F65E09"/>
                </a:solidFill>
                <a:cs typeface="Tahoma"/>
              </a:rPr>
              <a:t>бла</a:t>
            </a:r>
            <a:r>
              <a:rPr sz="1333" b="1" spc="-30" dirty="0">
                <a:solidFill>
                  <a:srgbClr val="F65E09"/>
                </a:solidFill>
                <a:cs typeface="Tahoma"/>
              </a:rPr>
              <a:t>н</a:t>
            </a:r>
            <a:r>
              <a:rPr sz="1333" b="1" spc="-80" dirty="0">
                <a:solidFill>
                  <a:srgbClr val="F65E09"/>
                </a:solidFill>
                <a:cs typeface="Tahoma"/>
              </a:rPr>
              <a:t>ки</a:t>
            </a:r>
            <a:endParaRPr sz="1333" dirty="0">
              <a:cs typeface="Tahom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301369" y="5144897"/>
            <a:ext cx="8997950" cy="366183"/>
            <a:chOff x="1952053" y="7717345"/>
            <a:chExt cx="13496925" cy="549275"/>
          </a:xfrm>
        </p:grpSpPr>
        <p:sp>
          <p:nvSpPr>
            <p:cNvPr id="39" name="object 39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13487400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13487400" y="539496"/>
                  </a:lnTo>
                  <a:lnTo>
                    <a:pt x="1348740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0" name="object 40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0" y="539496"/>
                  </a:moveTo>
                  <a:lnTo>
                    <a:pt x="13487400" y="539496"/>
                  </a:lnTo>
                  <a:lnTo>
                    <a:pt x="13487400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308227" y="5151247"/>
            <a:ext cx="8985250" cy="309979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2437" rIns="0" bIns="0" rtlCol="0">
            <a:spAutoFit/>
          </a:bodyPr>
          <a:lstStyle/>
          <a:p>
            <a:pPr algn="ctr">
              <a:spcBef>
                <a:spcPts val="177"/>
              </a:spcBef>
            </a:pPr>
            <a:r>
              <a:rPr sz="1867" spc="3" dirty="0">
                <a:solidFill>
                  <a:srgbClr val="FFFFFF"/>
                </a:solidFill>
                <a:cs typeface="Verdana"/>
              </a:rPr>
              <a:t>Ассистенты</a:t>
            </a:r>
            <a:endParaRPr sz="1867" dirty="0">
              <a:cs typeface="Verdana"/>
            </a:endParaRPr>
          </a:p>
        </p:txBody>
      </p:sp>
      <p:sp>
        <p:nvSpPr>
          <p:cNvPr id="45" name="object 3">
            <a:extLst>
              <a:ext uri="{FF2B5EF4-FFF2-40B4-BE49-F238E27FC236}">
                <a16:creationId xmlns:a16="http://schemas.microsoft.com/office/drawing/2014/main" id="{FF6C4686-E884-4832-D170-791EDA3AE6FF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ject 2">
            <a:extLst>
              <a:ext uri="{FF2B5EF4-FFF2-40B4-BE49-F238E27FC236}">
                <a16:creationId xmlns:a16="http://schemas.microsoft.com/office/drawing/2014/main" id="{68AF992E-171B-CA78-C29E-9D675E45127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19503" y="1661245"/>
            <a:ext cx="3163454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3" dirty="0">
                <a:cs typeface="Tahoma"/>
              </a:rPr>
              <a:t>Участн</a:t>
            </a:r>
            <a:r>
              <a:rPr sz="2933" b="1" spc="-10" dirty="0">
                <a:cs typeface="Tahoma"/>
              </a:rPr>
              <a:t>и</a:t>
            </a:r>
            <a:r>
              <a:rPr sz="2933" b="1" spc="-169" dirty="0">
                <a:cs typeface="Tahoma"/>
              </a:rPr>
              <a:t>к</a:t>
            </a:r>
            <a:r>
              <a:rPr sz="2933" b="1" spc="-180" dirty="0">
                <a:cs typeface="Tahoma"/>
              </a:rPr>
              <a:t>и</a:t>
            </a:r>
            <a:r>
              <a:rPr sz="2933" b="1" spc="-57" dirty="0">
                <a:cs typeface="Tahoma"/>
              </a:rPr>
              <a:t> </a:t>
            </a:r>
            <a:r>
              <a:rPr sz="2933" b="1" spc="-213" dirty="0">
                <a:cs typeface="Tahoma"/>
              </a:rPr>
              <a:t>в</a:t>
            </a:r>
            <a:r>
              <a:rPr sz="2933" b="1" spc="-50" dirty="0">
                <a:cs typeface="Tahoma"/>
              </a:rPr>
              <a:t> </a:t>
            </a:r>
            <a:r>
              <a:rPr sz="2933" b="1" spc="-57" dirty="0">
                <a:cs typeface="Tahoma"/>
              </a:rPr>
              <a:t>ППЭ</a:t>
            </a:r>
            <a:endParaRPr sz="2933" dirty="0"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7629567" y="4300290"/>
            <a:ext cx="182880" cy="44114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6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163" dirty="0"/>
              <a:pPr marL="127006">
                <a:lnSpc>
                  <a:spcPct val="100000"/>
                </a:lnSpc>
                <a:spcBef>
                  <a:spcPts val="80"/>
                </a:spcBef>
              </a:pPr>
              <a:t>7</a:t>
            </a:fld>
            <a:endParaRPr spc="-163" dirty="0"/>
          </a:p>
        </p:txBody>
      </p:sp>
      <p:sp>
        <p:nvSpPr>
          <p:cNvPr id="8" name="object 8"/>
          <p:cNvSpPr txBox="1"/>
          <p:nvPr/>
        </p:nvSpPr>
        <p:spPr>
          <a:xfrm>
            <a:off x="1187703" y="2474976"/>
            <a:ext cx="9093200" cy="512042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82033" rIns="0" bIns="0" rtlCol="0">
            <a:spAutoFit/>
          </a:bodyPr>
          <a:lstStyle/>
          <a:p>
            <a:pPr marL="61386">
              <a:spcBef>
                <a:spcPts val="1433"/>
              </a:spcBef>
            </a:pPr>
            <a:r>
              <a:rPr sz="2133" spc="-57" dirty="0">
                <a:cs typeface="Verdana"/>
              </a:rPr>
              <a:t>Положения</a:t>
            </a:r>
            <a:r>
              <a:rPr sz="2133" spc="-173" dirty="0">
                <a:cs typeface="Verdana"/>
              </a:rPr>
              <a:t> </a:t>
            </a:r>
            <a:r>
              <a:rPr sz="2133" spc="47" dirty="0">
                <a:cs typeface="Verdana"/>
              </a:rPr>
              <a:t>про</a:t>
            </a:r>
            <a:r>
              <a:rPr sz="2133" spc="-163" dirty="0">
                <a:cs typeface="Verdana"/>
              </a:rPr>
              <a:t> </a:t>
            </a:r>
            <a:r>
              <a:rPr sz="2133" b="1" spc="-50" dirty="0">
                <a:cs typeface="Tahoma"/>
              </a:rPr>
              <a:t>опоздания</a:t>
            </a:r>
            <a:r>
              <a:rPr sz="2133" b="1" spc="-37" dirty="0">
                <a:cs typeface="Tahoma"/>
              </a:rPr>
              <a:t> </a:t>
            </a:r>
            <a:r>
              <a:rPr sz="2133" spc="30" dirty="0">
                <a:cs typeface="Verdana"/>
              </a:rPr>
              <a:t>перенесены</a:t>
            </a:r>
            <a:r>
              <a:rPr sz="2133" spc="-187" dirty="0">
                <a:cs typeface="Verdana"/>
              </a:rPr>
              <a:t> </a:t>
            </a:r>
            <a:r>
              <a:rPr sz="2133" spc="-136" dirty="0">
                <a:cs typeface="Verdana"/>
              </a:rPr>
              <a:t>из</a:t>
            </a:r>
            <a:r>
              <a:rPr sz="2133" spc="-160" dirty="0">
                <a:cs typeface="Verdana"/>
              </a:rPr>
              <a:t> </a:t>
            </a:r>
            <a:r>
              <a:rPr sz="2133" spc="70" dirty="0">
                <a:cs typeface="Verdana"/>
              </a:rPr>
              <a:t>МР</a:t>
            </a:r>
            <a:r>
              <a:rPr sz="2133" spc="-167" dirty="0">
                <a:cs typeface="Verdana"/>
              </a:rPr>
              <a:t> </a:t>
            </a:r>
            <a:r>
              <a:rPr sz="2133" spc="-270" dirty="0">
                <a:cs typeface="Verdana"/>
              </a:rPr>
              <a:t>в</a:t>
            </a:r>
            <a:r>
              <a:rPr sz="2133" spc="-157" dirty="0">
                <a:cs typeface="Verdana"/>
              </a:rPr>
              <a:t> </a:t>
            </a:r>
            <a:r>
              <a:rPr sz="2133" spc="-57" dirty="0">
                <a:cs typeface="Verdana"/>
              </a:rPr>
              <a:t>Порядок</a:t>
            </a:r>
            <a:endParaRPr sz="2133" dirty="0"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7703" y="3276600"/>
            <a:ext cx="9093200" cy="676125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9473" rIns="0" bIns="0" rtlCol="0">
            <a:spAutoFit/>
          </a:bodyPr>
          <a:lstStyle/>
          <a:p>
            <a:pPr marL="61386">
              <a:spcBef>
                <a:spcPts val="153"/>
              </a:spcBef>
            </a:pPr>
            <a:r>
              <a:rPr sz="2133" spc="-87" dirty="0">
                <a:cs typeface="Verdana"/>
              </a:rPr>
              <a:t>Выдач</a:t>
            </a:r>
            <a:r>
              <a:rPr sz="2133" spc="-76" dirty="0">
                <a:cs typeface="Verdana"/>
              </a:rPr>
              <a:t>а</a:t>
            </a:r>
            <a:r>
              <a:rPr sz="2133" spc="-167" dirty="0">
                <a:cs typeface="Verdana"/>
              </a:rPr>
              <a:t> </a:t>
            </a:r>
            <a:r>
              <a:rPr sz="2133" b="1" spc="-43" dirty="0">
                <a:cs typeface="Tahoma"/>
              </a:rPr>
              <a:t>допо</a:t>
            </a:r>
            <a:r>
              <a:rPr sz="2133" b="1" spc="-53" dirty="0">
                <a:cs typeface="Tahoma"/>
              </a:rPr>
              <a:t>л</a:t>
            </a:r>
            <a:r>
              <a:rPr sz="2133" b="1" spc="-67" dirty="0">
                <a:cs typeface="Tahoma"/>
              </a:rPr>
              <a:t>ните</a:t>
            </a:r>
            <a:r>
              <a:rPr sz="2133" b="1" spc="-80" dirty="0">
                <a:cs typeface="Tahoma"/>
              </a:rPr>
              <a:t>л</a:t>
            </a:r>
            <a:r>
              <a:rPr sz="2133" b="1" spc="-123" dirty="0">
                <a:cs typeface="Tahoma"/>
              </a:rPr>
              <a:t>ьных</a:t>
            </a:r>
            <a:r>
              <a:rPr sz="2133" b="1" spc="-13" dirty="0">
                <a:cs typeface="Tahoma"/>
              </a:rPr>
              <a:t> </a:t>
            </a:r>
            <a:r>
              <a:rPr sz="2133" b="1" spc="10" dirty="0">
                <a:cs typeface="Tahoma"/>
              </a:rPr>
              <a:t>че</a:t>
            </a:r>
            <a:r>
              <a:rPr sz="2133" b="1" spc="3" dirty="0">
                <a:cs typeface="Tahoma"/>
              </a:rPr>
              <a:t>р</a:t>
            </a:r>
            <a:r>
              <a:rPr sz="2133" b="1" spc="-97" dirty="0">
                <a:cs typeface="Tahoma"/>
              </a:rPr>
              <a:t>нови</a:t>
            </a:r>
            <a:r>
              <a:rPr sz="2133" b="1" spc="-100" dirty="0">
                <a:cs typeface="Tahoma"/>
              </a:rPr>
              <a:t>к</a:t>
            </a:r>
            <a:r>
              <a:rPr sz="2133" b="1" spc="-57" dirty="0">
                <a:cs typeface="Tahoma"/>
              </a:rPr>
              <a:t>о</a:t>
            </a:r>
            <a:r>
              <a:rPr sz="2133" b="1" spc="-53" dirty="0">
                <a:cs typeface="Tahoma"/>
              </a:rPr>
              <a:t>в</a:t>
            </a:r>
            <a:r>
              <a:rPr sz="2133" b="1" spc="-20" dirty="0">
                <a:cs typeface="Tahoma"/>
              </a:rPr>
              <a:t> </a:t>
            </a:r>
            <a:r>
              <a:rPr sz="2133" spc="-50" dirty="0">
                <a:cs typeface="Verdana"/>
              </a:rPr>
              <a:t>и</a:t>
            </a:r>
            <a:r>
              <a:rPr sz="2133" spc="-160" dirty="0">
                <a:cs typeface="Verdana"/>
              </a:rPr>
              <a:t> </a:t>
            </a:r>
            <a:r>
              <a:rPr sz="2133" spc="7" dirty="0">
                <a:cs typeface="Verdana"/>
              </a:rPr>
              <a:t>возмо</a:t>
            </a:r>
            <a:r>
              <a:rPr sz="2133" dirty="0">
                <a:cs typeface="Verdana"/>
              </a:rPr>
              <a:t>ж</a:t>
            </a:r>
            <a:r>
              <a:rPr sz="2133" spc="-40" dirty="0">
                <a:cs typeface="Verdana"/>
              </a:rPr>
              <a:t>ность</a:t>
            </a:r>
            <a:r>
              <a:rPr sz="2133" spc="-167" dirty="0">
                <a:cs typeface="Verdana"/>
              </a:rPr>
              <a:t> </a:t>
            </a:r>
            <a:r>
              <a:rPr sz="2133" spc="-57" dirty="0">
                <a:cs typeface="Verdana"/>
              </a:rPr>
              <a:t>делать</a:t>
            </a:r>
            <a:endParaRPr sz="2133" dirty="0">
              <a:cs typeface="Verdana"/>
            </a:endParaRPr>
          </a:p>
          <a:p>
            <a:pPr marL="61386"/>
            <a:r>
              <a:rPr sz="2133" b="1" spc="27" dirty="0">
                <a:cs typeface="Tahoma"/>
              </a:rPr>
              <a:t>помет</a:t>
            </a:r>
            <a:r>
              <a:rPr sz="2133" b="1" spc="-123" dirty="0">
                <a:cs typeface="Tahoma"/>
              </a:rPr>
              <a:t>к</a:t>
            </a:r>
            <a:r>
              <a:rPr sz="2133" b="1" spc="-130" dirty="0">
                <a:cs typeface="Tahoma"/>
              </a:rPr>
              <a:t>и</a:t>
            </a:r>
            <a:r>
              <a:rPr sz="2133" b="1" spc="-20" dirty="0">
                <a:cs typeface="Tahoma"/>
              </a:rPr>
              <a:t> </a:t>
            </a:r>
            <a:r>
              <a:rPr sz="2133" b="1" spc="-157" dirty="0">
                <a:cs typeface="Tahoma"/>
              </a:rPr>
              <a:t>в</a:t>
            </a:r>
            <a:r>
              <a:rPr sz="2133" b="1" spc="-30" dirty="0">
                <a:cs typeface="Tahoma"/>
              </a:rPr>
              <a:t> </a:t>
            </a:r>
            <a:r>
              <a:rPr sz="2133" b="1" spc="-163" dirty="0">
                <a:cs typeface="Tahoma"/>
              </a:rPr>
              <a:t>К</a:t>
            </a:r>
            <a:r>
              <a:rPr sz="2133" b="1" spc="-83" dirty="0">
                <a:cs typeface="Tahoma"/>
              </a:rPr>
              <a:t>И</a:t>
            </a:r>
            <a:r>
              <a:rPr sz="2133" b="1" spc="-93" dirty="0">
                <a:cs typeface="Tahoma"/>
              </a:rPr>
              <a:t>М</a:t>
            </a:r>
            <a:r>
              <a:rPr sz="2133" b="1" spc="-40" dirty="0">
                <a:cs typeface="Tahoma"/>
              </a:rPr>
              <a:t> </a:t>
            </a:r>
            <a:r>
              <a:rPr sz="2133" spc="-13" dirty="0">
                <a:cs typeface="Verdana"/>
              </a:rPr>
              <a:t>закрепл</a:t>
            </a:r>
            <a:r>
              <a:rPr sz="2133" spc="-10" dirty="0">
                <a:cs typeface="Verdana"/>
              </a:rPr>
              <a:t>е</a:t>
            </a:r>
            <a:r>
              <a:rPr sz="2133" spc="-157" dirty="0">
                <a:cs typeface="Verdana"/>
              </a:rPr>
              <a:t>н</a:t>
            </a:r>
            <a:r>
              <a:rPr sz="2133" spc="-193" dirty="0">
                <a:cs typeface="Verdana"/>
              </a:rPr>
              <a:t>ы</a:t>
            </a:r>
            <a:r>
              <a:rPr sz="2133" spc="-183" dirty="0">
                <a:cs typeface="Verdana"/>
              </a:rPr>
              <a:t> </a:t>
            </a:r>
            <a:r>
              <a:rPr sz="2133" dirty="0">
                <a:cs typeface="Verdana"/>
              </a:rPr>
              <a:t>Порядком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87703" y="4089400"/>
            <a:ext cx="9093200" cy="207311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85513" rIns="0" bIns="0" rtlCol="0">
            <a:spAutoFit/>
          </a:bodyPr>
          <a:lstStyle/>
          <a:p>
            <a:pPr marL="61386">
              <a:lnSpc>
                <a:spcPts val="2557"/>
              </a:lnSpc>
              <a:spcBef>
                <a:spcPts val="673"/>
              </a:spcBef>
            </a:pPr>
            <a:r>
              <a:rPr sz="2133" b="1" spc="-23" dirty="0">
                <a:cs typeface="Tahoma"/>
              </a:rPr>
              <a:t>Уточнено</a:t>
            </a:r>
            <a:r>
              <a:rPr sz="2133" b="1" spc="-27" dirty="0">
                <a:cs typeface="Tahoma"/>
              </a:rPr>
              <a:t> </a:t>
            </a:r>
            <a:r>
              <a:rPr sz="2133" b="1" spc="3" dirty="0">
                <a:cs typeface="Tahoma"/>
              </a:rPr>
              <a:t>про</a:t>
            </a:r>
            <a:r>
              <a:rPr sz="2133" b="1" spc="-27" dirty="0">
                <a:cs typeface="Tahoma"/>
              </a:rPr>
              <a:t> питание</a:t>
            </a:r>
            <a:r>
              <a:rPr sz="2133" b="1" spc="-13" dirty="0">
                <a:cs typeface="Tahoma"/>
              </a:rPr>
              <a:t> </a:t>
            </a:r>
            <a:r>
              <a:rPr sz="2133" b="1" spc="-37" dirty="0">
                <a:cs typeface="Tahoma"/>
              </a:rPr>
              <a:t>(могут</a:t>
            </a:r>
            <a:r>
              <a:rPr sz="2133" b="1" spc="-17" dirty="0">
                <a:cs typeface="Tahoma"/>
              </a:rPr>
              <a:t> </a:t>
            </a:r>
            <a:r>
              <a:rPr sz="2133" b="1" spc="-20" dirty="0">
                <a:cs typeface="Tahoma"/>
              </a:rPr>
              <a:t>находиться</a:t>
            </a:r>
            <a:r>
              <a:rPr sz="2133" b="1" spc="-23" dirty="0">
                <a:cs typeface="Tahoma"/>
              </a:rPr>
              <a:t> </a:t>
            </a:r>
            <a:r>
              <a:rPr sz="2133" b="1" spc="10" dirty="0">
                <a:cs typeface="Tahoma"/>
              </a:rPr>
              <a:t>на</a:t>
            </a:r>
            <a:r>
              <a:rPr sz="2133" b="1" spc="-27" dirty="0">
                <a:cs typeface="Tahoma"/>
              </a:rPr>
              <a:t> </a:t>
            </a:r>
            <a:r>
              <a:rPr sz="2133" b="1" spc="-23" dirty="0">
                <a:cs typeface="Tahoma"/>
              </a:rPr>
              <a:t>столе):</a:t>
            </a:r>
            <a:endParaRPr sz="2133" dirty="0">
              <a:cs typeface="Tahoma"/>
            </a:endParaRPr>
          </a:p>
          <a:p>
            <a:pPr marL="61386" marR="157911">
              <a:lnSpc>
                <a:spcPts val="2560"/>
              </a:lnSpc>
              <a:spcBef>
                <a:spcPts val="83"/>
              </a:spcBef>
            </a:pPr>
            <a:r>
              <a:rPr sz="2133" spc="-90" dirty="0">
                <a:cs typeface="Verdana"/>
              </a:rPr>
              <a:t>продукты</a:t>
            </a:r>
            <a:r>
              <a:rPr sz="2133" spc="-163" dirty="0">
                <a:cs typeface="Verdana"/>
              </a:rPr>
              <a:t> </a:t>
            </a:r>
            <a:r>
              <a:rPr sz="2133" spc="-93" dirty="0">
                <a:cs typeface="Verdana"/>
              </a:rPr>
              <a:t>питания</a:t>
            </a:r>
            <a:r>
              <a:rPr sz="2133" spc="-169" dirty="0">
                <a:cs typeface="Verdana"/>
              </a:rPr>
              <a:t> </a:t>
            </a:r>
            <a:r>
              <a:rPr sz="2133" spc="-167" dirty="0">
                <a:cs typeface="Verdana"/>
              </a:rPr>
              <a:t>для</a:t>
            </a:r>
            <a:r>
              <a:rPr sz="2133" spc="-173" dirty="0">
                <a:cs typeface="Verdana"/>
              </a:rPr>
              <a:t> </a:t>
            </a:r>
            <a:r>
              <a:rPr sz="2133" b="1" spc="-60" dirty="0">
                <a:cs typeface="Tahoma"/>
              </a:rPr>
              <a:t>дополнительного</a:t>
            </a:r>
            <a:r>
              <a:rPr sz="2133" b="1" spc="-17" dirty="0">
                <a:cs typeface="Tahoma"/>
              </a:rPr>
              <a:t> </a:t>
            </a:r>
            <a:r>
              <a:rPr sz="2133" b="1" spc="20" dirty="0">
                <a:cs typeface="Tahoma"/>
              </a:rPr>
              <a:t>приема</a:t>
            </a:r>
            <a:r>
              <a:rPr sz="2133" b="1" spc="-17" dirty="0">
                <a:cs typeface="Tahoma"/>
              </a:rPr>
              <a:t> </a:t>
            </a:r>
            <a:r>
              <a:rPr sz="2133" b="1" spc="-60" dirty="0">
                <a:cs typeface="Tahoma"/>
              </a:rPr>
              <a:t>пищи</a:t>
            </a:r>
            <a:r>
              <a:rPr sz="2133" b="1" spc="-23" dirty="0">
                <a:cs typeface="Tahoma"/>
              </a:rPr>
              <a:t> </a:t>
            </a:r>
            <a:r>
              <a:rPr sz="2133" b="1" spc="-13" dirty="0">
                <a:cs typeface="Tahoma"/>
              </a:rPr>
              <a:t>(перекус), </a:t>
            </a:r>
            <a:r>
              <a:rPr sz="2133" b="1" spc="-617" dirty="0">
                <a:cs typeface="Tahoma"/>
              </a:rPr>
              <a:t> </a:t>
            </a:r>
            <a:r>
              <a:rPr sz="2133" b="1" spc="33" dirty="0">
                <a:cs typeface="Tahoma"/>
              </a:rPr>
              <a:t>бу</a:t>
            </a:r>
            <a:r>
              <a:rPr sz="2133" b="1" spc="30" dirty="0">
                <a:cs typeface="Tahoma"/>
              </a:rPr>
              <a:t>т</a:t>
            </a:r>
            <a:r>
              <a:rPr sz="2133" b="1" spc="-60" dirty="0">
                <a:cs typeface="Tahoma"/>
              </a:rPr>
              <a:t>илированна</a:t>
            </a:r>
            <a:r>
              <a:rPr sz="2133" b="1" spc="-57" dirty="0">
                <a:cs typeface="Tahoma"/>
              </a:rPr>
              <a:t>я</a:t>
            </a:r>
            <a:r>
              <a:rPr sz="2133" b="1" spc="-7" dirty="0">
                <a:cs typeface="Tahoma"/>
              </a:rPr>
              <a:t> </a:t>
            </a:r>
            <a:r>
              <a:rPr sz="2133" b="1" spc="-67" dirty="0">
                <a:cs typeface="Tahoma"/>
              </a:rPr>
              <a:t>питье</a:t>
            </a:r>
            <a:r>
              <a:rPr sz="2133" b="1" spc="-60" dirty="0">
                <a:cs typeface="Tahoma"/>
              </a:rPr>
              <a:t>в</a:t>
            </a:r>
            <a:r>
              <a:rPr sz="2133" b="1" spc="-33" dirty="0">
                <a:cs typeface="Tahoma"/>
              </a:rPr>
              <a:t>а</a:t>
            </a:r>
            <a:r>
              <a:rPr sz="2133" b="1" spc="-30" dirty="0">
                <a:cs typeface="Tahoma"/>
              </a:rPr>
              <a:t>я </a:t>
            </a:r>
            <a:r>
              <a:rPr sz="2133" b="1" spc="-57" dirty="0">
                <a:cs typeface="Tahoma"/>
              </a:rPr>
              <a:t>в</a:t>
            </a:r>
            <a:r>
              <a:rPr sz="2133" b="1" spc="-50" dirty="0">
                <a:cs typeface="Tahoma"/>
              </a:rPr>
              <a:t>о</a:t>
            </a:r>
            <a:r>
              <a:rPr sz="2133" b="1" spc="70" dirty="0">
                <a:cs typeface="Tahoma"/>
              </a:rPr>
              <a:t>да</a:t>
            </a:r>
            <a:r>
              <a:rPr sz="2133" b="1" spc="-63" dirty="0">
                <a:cs typeface="Tahoma"/>
              </a:rPr>
              <a:t> </a:t>
            </a:r>
            <a:r>
              <a:rPr sz="2133" spc="-7" dirty="0">
                <a:cs typeface="Verdana"/>
              </a:rPr>
              <a:t>пр</a:t>
            </a:r>
            <a:r>
              <a:rPr sz="2133" spc="-3" dirty="0">
                <a:cs typeface="Verdana"/>
              </a:rPr>
              <a:t>и</a:t>
            </a:r>
            <a:r>
              <a:rPr sz="2133" spc="-160" dirty="0">
                <a:cs typeface="Verdana"/>
              </a:rPr>
              <a:t> </a:t>
            </a:r>
            <a:r>
              <a:rPr sz="2133" spc="-43" dirty="0">
                <a:cs typeface="Verdana"/>
              </a:rPr>
              <a:t>услови</a:t>
            </a:r>
            <a:r>
              <a:rPr sz="2133" spc="-37" dirty="0">
                <a:cs typeface="Verdana"/>
              </a:rPr>
              <a:t>и</a:t>
            </a:r>
            <a:r>
              <a:rPr sz="2133" spc="-187" dirty="0">
                <a:cs typeface="Verdana"/>
              </a:rPr>
              <a:t>,</a:t>
            </a:r>
            <a:r>
              <a:rPr sz="2133" spc="-167" dirty="0">
                <a:cs typeface="Verdana"/>
              </a:rPr>
              <a:t> </a:t>
            </a:r>
            <a:r>
              <a:rPr sz="2133" spc="-150" dirty="0">
                <a:cs typeface="Verdana"/>
              </a:rPr>
              <a:t>чт</a:t>
            </a:r>
            <a:r>
              <a:rPr sz="2133" spc="-160" dirty="0">
                <a:cs typeface="Verdana"/>
              </a:rPr>
              <a:t>о </a:t>
            </a:r>
            <a:r>
              <a:rPr sz="2133" spc="-50" dirty="0">
                <a:cs typeface="Verdana"/>
              </a:rPr>
              <a:t>упаковка  </a:t>
            </a:r>
            <a:r>
              <a:rPr sz="2133" spc="-97" dirty="0">
                <a:cs typeface="Verdana"/>
              </a:rPr>
              <a:t>указанных</a:t>
            </a:r>
            <a:r>
              <a:rPr sz="2133" spc="-167" dirty="0">
                <a:cs typeface="Verdana"/>
              </a:rPr>
              <a:t> </a:t>
            </a:r>
            <a:r>
              <a:rPr sz="2133" spc="-67" dirty="0">
                <a:cs typeface="Verdana"/>
              </a:rPr>
              <a:t>продуктов</a:t>
            </a:r>
            <a:r>
              <a:rPr sz="2133" spc="-160" dirty="0">
                <a:cs typeface="Verdana"/>
              </a:rPr>
              <a:t> </a:t>
            </a:r>
            <a:r>
              <a:rPr sz="2133" spc="-93" dirty="0">
                <a:cs typeface="Verdana"/>
              </a:rPr>
              <a:t>питания</a:t>
            </a:r>
            <a:r>
              <a:rPr sz="2133" spc="-173" dirty="0">
                <a:cs typeface="Verdana"/>
              </a:rPr>
              <a:t> </a:t>
            </a:r>
            <a:r>
              <a:rPr sz="2133" spc="-50" dirty="0">
                <a:cs typeface="Verdana"/>
              </a:rPr>
              <a:t>и</a:t>
            </a:r>
            <a:r>
              <a:rPr sz="2133" spc="-160" dirty="0">
                <a:cs typeface="Verdana"/>
              </a:rPr>
              <a:t> </a:t>
            </a:r>
            <a:r>
              <a:rPr sz="2133" spc="-127" dirty="0">
                <a:cs typeface="Verdana"/>
              </a:rPr>
              <a:t>воды,</a:t>
            </a:r>
            <a:r>
              <a:rPr sz="2133" spc="-160" dirty="0">
                <a:cs typeface="Verdana"/>
              </a:rPr>
              <a:t> </a:t>
            </a:r>
            <a:r>
              <a:rPr sz="2133" spc="177" dirty="0">
                <a:cs typeface="Verdana"/>
              </a:rPr>
              <a:t>а</a:t>
            </a:r>
            <a:r>
              <a:rPr sz="2133" spc="-160" dirty="0">
                <a:cs typeface="Verdana"/>
              </a:rPr>
              <a:t> </a:t>
            </a:r>
            <a:r>
              <a:rPr sz="2133" spc="-40" dirty="0">
                <a:cs typeface="Verdana"/>
              </a:rPr>
              <a:t>также</a:t>
            </a:r>
            <a:r>
              <a:rPr sz="2133" spc="-157" dirty="0">
                <a:cs typeface="Verdana"/>
              </a:rPr>
              <a:t> </a:t>
            </a:r>
            <a:r>
              <a:rPr sz="2133" spc="-140" dirty="0" err="1">
                <a:cs typeface="Verdana"/>
              </a:rPr>
              <a:t>их</a:t>
            </a:r>
            <a:r>
              <a:rPr sz="2133" spc="-167" dirty="0">
                <a:cs typeface="Verdana"/>
              </a:rPr>
              <a:t> </a:t>
            </a:r>
            <a:r>
              <a:rPr sz="2133" spc="7" dirty="0" err="1">
                <a:cs typeface="Verdana"/>
              </a:rPr>
              <a:t>потребление</a:t>
            </a:r>
            <a:r>
              <a:rPr lang="ru-RU" sz="2133" spc="7" dirty="0">
                <a:cs typeface="Verdana"/>
              </a:rPr>
              <a:t> </a:t>
            </a:r>
            <a:r>
              <a:rPr sz="2133" spc="17" dirty="0" err="1">
                <a:cs typeface="Verdana"/>
              </a:rPr>
              <a:t>не</a:t>
            </a:r>
            <a:r>
              <a:rPr sz="2133" spc="-169" dirty="0">
                <a:cs typeface="Verdana"/>
              </a:rPr>
              <a:t> </a:t>
            </a:r>
            <a:r>
              <a:rPr sz="2133" spc="-80" dirty="0">
                <a:cs typeface="Verdana"/>
              </a:rPr>
              <a:t>будут</a:t>
            </a:r>
            <a:r>
              <a:rPr sz="2133" spc="-169" dirty="0">
                <a:cs typeface="Verdana"/>
              </a:rPr>
              <a:t> </a:t>
            </a:r>
            <a:r>
              <a:rPr sz="2133" spc="-100" dirty="0">
                <a:cs typeface="Verdana"/>
              </a:rPr>
              <a:t>отвлекать</a:t>
            </a:r>
            <a:r>
              <a:rPr sz="2133" spc="-153" dirty="0">
                <a:cs typeface="Verdana"/>
              </a:rPr>
              <a:t> </a:t>
            </a:r>
            <a:r>
              <a:rPr sz="2133" spc="-93" dirty="0">
                <a:cs typeface="Verdana"/>
              </a:rPr>
              <a:t>других</a:t>
            </a:r>
            <a:r>
              <a:rPr sz="2133" spc="-157" dirty="0">
                <a:cs typeface="Verdana"/>
              </a:rPr>
              <a:t> </a:t>
            </a:r>
            <a:r>
              <a:rPr sz="2133" spc="-80" dirty="0">
                <a:cs typeface="Verdana"/>
              </a:rPr>
              <a:t>участников</a:t>
            </a:r>
            <a:r>
              <a:rPr sz="2133" spc="-157" dirty="0">
                <a:cs typeface="Verdana"/>
              </a:rPr>
              <a:t> </a:t>
            </a:r>
            <a:r>
              <a:rPr sz="2133" spc="23" dirty="0">
                <a:cs typeface="Verdana"/>
              </a:rPr>
              <a:t>экзаменов</a:t>
            </a:r>
            <a:r>
              <a:rPr sz="2133" spc="-167" dirty="0">
                <a:cs typeface="Verdana"/>
              </a:rPr>
              <a:t> </a:t>
            </a:r>
            <a:r>
              <a:rPr sz="2133" spc="-70" dirty="0">
                <a:cs typeface="Verdana"/>
              </a:rPr>
              <a:t>от</a:t>
            </a:r>
            <a:r>
              <a:rPr sz="2133" spc="-157" dirty="0">
                <a:cs typeface="Verdana"/>
              </a:rPr>
              <a:t> </a:t>
            </a:r>
            <a:r>
              <a:rPr sz="2133" spc="-110" dirty="0">
                <a:cs typeface="Verdana"/>
              </a:rPr>
              <a:t>выполнения </a:t>
            </a:r>
            <a:r>
              <a:rPr sz="2133" spc="-740" dirty="0">
                <a:cs typeface="Verdana"/>
              </a:rPr>
              <a:t> </a:t>
            </a:r>
            <a:r>
              <a:rPr sz="2133" spc="97" dirty="0">
                <a:cs typeface="Verdana"/>
              </a:rPr>
              <a:t>ими</a:t>
            </a:r>
            <a:r>
              <a:rPr sz="2133" spc="-169" dirty="0">
                <a:cs typeface="Verdana"/>
              </a:rPr>
              <a:t> </a:t>
            </a:r>
            <a:r>
              <a:rPr sz="2133" spc="33" dirty="0">
                <a:cs typeface="Verdana"/>
              </a:rPr>
              <a:t>экзаменационной</a:t>
            </a:r>
            <a:r>
              <a:rPr sz="2133" spc="-187" dirty="0">
                <a:cs typeface="Verdana"/>
              </a:rPr>
              <a:t> </a:t>
            </a:r>
            <a:r>
              <a:rPr sz="2133" dirty="0">
                <a:cs typeface="Verdana"/>
              </a:rPr>
              <a:t>работы</a:t>
            </a:r>
            <a:r>
              <a:rPr sz="2133" spc="-157" dirty="0">
                <a:cs typeface="Verdana"/>
              </a:rPr>
              <a:t> </a:t>
            </a:r>
            <a:r>
              <a:rPr sz="2133" spc="-47" dirty="0">
                <a:cs typeface="Verdana"/>
              </a:rPr>
              <a:t>(при</a:t>
            </a:r>
            <a:r>
              <a:rPr sz="2133" spc="-163" dirty="0">
                <a:cs typeface="Verdana"/>
              </a:rPr>
              <a:t> </a:t>
            </a:r>
            <a:r>
              <a:rPr sz="2133" spc="20" dirty="0">
                <a:cs typeface="Verdana"/>
              </a:rPr>
              <a:t>необходимости)</a:t>
            </a:r>
            <a:endParaRPr sz="2133" dirty="0">
              <a:cs typeface="Verdana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AFC5EF96-F63A-E8EA-6DA0-FF806F16A690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ject 2">
            <a:extLst>
              <a:ext uri="{FF2B5EF4-FFF2-40B4-BE49-F238E27FC236}">
                <a16:creationId xmlns:a16="http://schemas.microsoft.com/office/drawing/2014/main" id="{13592DC4-0B7F-84EA-8786-02FBCBB8042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6B85A3D4-BD93-4D2E-3CBB-A444B9030088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C22E945-2371-2669-66E9-FADC5FDF1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8649336"/>
              </p:ext>
            </p:extLst>
          </p:nvPr>
        </p:nvGraphicFramePr>
        <p:xfrm>
          <a:off x="1676400" y="1156642"/>
          <a:ext cx="990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742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865057A7-C7B0-88F7-3E4A-9B50E481F9B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0"/>
            <a:ext cx="12191999" cy="6857996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609600" y="1154303"/>
            <a:ext cx="11963400" cy="1134264"/>
          </a:xfrm>
          <a:prstGeom prst="rect">
            <a:avLst/>
          </a:prstGeom>
        </p:spPr>
        <p:txBody>
          <a:bodyPr vert="horz" wrap="square" lIns="0" tIns="269663" rIns="0" bIns="0" rtlCol="0">
            <a:spAutoFit/>
          </a:bodyPr>
          <a:lstStyle/>
          <a:p>
            <a:pPr marR="1409347" algn="ctr">
              <a:spcBef>
                <a:spcPts val="1303"/>
              </a:spcBef>
            </a:pPr>
            <a:r>
              <a:rPr sz="1867" spc="-153" dirty="0">
                <a:solidFill>
                  <a:schemeClr val="tx1"/>
                </a:solidFill>
              </a:rPr>
              <a:t>К</a:t>
            </a:r>
            <a:r>
              <a:rPr sz="1867" spc="-27" dirty="0">
                <a:solidFill>
                  <a:schemeClr val="tx1"/>
                </a:solidFill>
              </a:rPr>
              <a:t> </a:t>
            </a:r>
            <a:r>
              <a:rPr sz="1867" spc="-87" dirty="0">
                <a:solidFill>
                  <a:schemeClr val="tx1"/>
                </a:solidFill>
              </a:rPr>
              <a:t>ГИА</a:t>
            </a:r>
            <a:r>
              <a:rPr sz="1867" spc="-7" dirty="0">
                <a:solidFill>
                  <a:schemeClr val="tx1"/>
                </a:solidFill>
              </a:rPr>
              <a:t> </a:t>
            </a:r>
            <a:r>
              <a:rPr sz="1867" spc="-140" dirty="0">
                <a:solidFill>
                  <a:schemeClr val="tx1"/>
                </a:solidFill>
              </a:rPr>
              <a:t>в</a:t>
            </a:r>
            <a:r>
              <a:rPr sz="1867" spc="-27" dirty="0">
                <a:solidFill>
                  <a:schemeClr val="tx1"/>
                </a:solidFill>
              </a:rPr>
              <a:t> </a:t>
            </a:r>
            <a:r>
              <a:rPr sz="1867" spc="90" dirty="0">
                <a:solidFill>
                  <a:schemeClr val="tx1"/>
                </a:solidFill>
              </a:rPr>
              <a:t>форме</a:t>
            </a:r>
            <a:r>
              <a:rPr sz="1867" spc="-13" dirty="0">
                <a:solidFill>
                  <a:schemeClr val="tx1"/>
                </a:solidFill>
              </a:rPr>
              <a:t> </a:t>
            </a:r>
            <a:r>
              <a:rPr sz="1867" spc="-57" dirty="0">
                <a:solidFill>
                  <a:schemeClr val="tx1"/>
                </a:solidFill>
              </a:rPr>
              <a:t>ЕГ</a:t>
            </a:r>
            <a:r>
              <a:rPr sz="1867" spc="-60" dirty="0">
                <a:solidFill>
                  <a:schemeClr val="tx1"/>
                </a:solidFill>
              </a:rPr>
              <a:t>Э</a:t>
            </a:r>
            <a:r>
              <a:rPr sz="1867" spc="-20" dirty="0">
                <a:solidFill>
                  <a:schemeClr val="tx1"/>
                </a:solidFill>
              </a:rPr>
              <a:t> </a:t>
            </a:r>
            <a:r>
              <a:rPr sz="1867" spc="-30" dirty="0">
                <a:solidFill>
                  <a:schemeClr val="tx1"/>
                </a:solidFill>
              </a:rPr>
              <a:t>п</a:t>
            </a:r>
            <a:r>
              <a:rPr sz="1867" spc="-23" dirty="0">
                <a:solidFill>
                  <a:schemeClr val="tx1"/>
                </a:solidFill>
              </a:rPr>
              <a:t>о</a:t>
            </a:r>
            <a:r>
              <a:rPr sz="1867" spc="-27" dirty="0">
                <a:solidFill>
                  <a:schemeClr val="tx1"/>
                </a:solidFill>
              </a:rPr>
              <a:t> </a:t>
            </a:r>
            <a:r>
              <a:rPr sz="1867" spc="57" dirty="0">
                <a:solidFill>
                  <a:schemeClr val="tx1"/>
                </a:solidFill>
              </a:rPr>
              <a:t>русско</a:t>
            </a:r>
            <a:r>
              <a:rPr sz="1867" spc="67" dirty="0">
                <a:solidFill>
                  <a:schemeClr val="tx1"/>
                </a:solidFill>
              </a:rPr>
              <a:t>м</a:t>
            </a:r>
            <a:r>
              <a:rPr sz="1867" spc="7" dirty="0">
                <a:solidFill>
                  <a:schemeClr val="tx1"/>
                </a:solidFill>
              </a:rPr>
              <a:t>у</a:t>
            </a:r>
            <a:r>
              <a:rPr sz="1867" spc="-17" dirty="0">
                <a:solidFill>
                  <a:schemeClr val="tx1"/>
                </a:solidFill>
              </a:rPr>
              <a:t> </a:t>
            </a:r>
            <a:r>
              <a:rPr sz="1867" spc="-107" dirty="0">
                <a:solidFill>
                  <a:schemeClr val="tx1"/>
                </a:solidFill>
              </a:rPr>
              <a:t>языку,</a:t>
            </a:r>
            <a:endParaRPr sz="1867" dirty="0">
              <a:solidFill>
                <a:schemeClr val="tx1"/>
              </a:solidFill>
            </a:endParaRPr>
          </a:p>
          <a:p>
            <a:pPr marR="1409347" algn="ctr"/>
            <a:r>
              <a:rPr sz="1867" spc="-60" dirty="0">
                <a:solidFill>
                  <a:schemeClr val="tx1"/>
                </a:solidFill>
              </a:rPr>
              <a:t>ЕГЭ</a:t>
            </a:r>
            <a:r>
              <a:rPr sz="1867" spc="-20" dirty="0">
                <a:solidFill>
                  <a:schemeClr val="tx1"/>
                </a:solidFill>
              </a:rPr>
              <a:t> </a:t>
            </a:r>
            <a:r>
              <a:rPr sz="1867" spc="-27" dirty="0">
                <a:solidFill>
                  <a:schemeClr val="tx1"/>
                </a:solidFill>
              </a:rPr>
              <a:t>по </a:t>
            </a:r>
            <a:r>
              <a:rPr sz="1867" spc="27" dirty="0">
                <a:solidFill>
                  <a:schemeClr val="tx1"/>
                </a:solidFill>
              </a:rPr>
              <a:t>математике</a:t>
            </a:r>
            <a:r>
              <a:rPr sz="1867" spc="-23" dirty="0">
                <a:solidFill>
                  <a:schemeClr val="tx1"/>
                </a:solidFill>
              </a:rPr>
              <a:t> </a:t>
            </a:r>
            <a:r>
              <a:rPr sz="1867" spc="-27" dirty="0">
                <a:solidFill>
                  <a:schemeClr val="tx1"/>
                </a:solidFill>
              </a:rPr>
              <a:t>базового</a:t>
            </a:r>
            <a:r>
              <a:rPr sz="1867" spc="-13" dirty="0">
                <a:solidFill>
                  <a:schemeClr val="tx1"/>
                </a:solidFill>
              </a:rPr>
              <a:t> </a:t>
            </a:r>
            <a:r>
              <a:rPr sz="1867" spc="-57" dirty="0">
                <a:solidFill>
                  <a:schemeClr val="tx1"/>
                </a:solidFill>
              </a:rPr>
              <a:t>уровня,</a:t>
            </a:r>
            <a:r>
              <a:rPr sz="1867" spc="-13" dirty="0">
                <a:solidFill>
                  <a:schemeClr val="tx1"/>
                </a:solidFill>
              </a:rPr>
              <a:t> </a:t>
            </a:r>
            <a:r>
              <a:rPr sz="1867" spc="-63" dirty="0">
                <a:solidFill>
                  <a:schemeClr val="tx1"/>
                </a:solidFill>
              </a:rPr>
              <a:t>ГВЭ</a:t>
            </a:r>
            <a:r>
              <a:rPr lang="ru-RU" sz="1867" spc="-63">
                <a:solidFill>
                  <a:schemeClr val="tx1"/>
                </a:solidFill>
              </a:rPr>
              <a:t>,</a:t>
            </a:r>
            <a:r>
              <a:rPr lang="ru-RU" sz="1867" b="1" spc="-27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z="1867" spc="-87">
                <a:solidFill>
                  <a:schemeClr val="tx1"/>
                </a:solidFill>
                <a:latin typeface="Tahoma"/>
                <a:cs typeface="Tahoma"/>
              </a:rPr>
              <a:t>ОГЭ</a:t>
            </a:r>
            <a:r>
              <a:rPr lang="ru-RU" sz="1867" b="1" spc="-7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z="1867" b="1" spc="-30" dirty="0">
                <a:solidFill>
                  <a:schemeClr val="tx1"/>
                </a:solidFill>
                <a:latin typeface="Tahoma"/>
                <a:cs typeface="Tahoma"/>
              </a:rPr>
              <a:t>п</a:t>
            </a:r>
            <a:r>
              <a:rPr lang="ru-RU" sz="1867" b="1" spc="-23" dirty="0">
                <a:solidFill>
                  <a:schemeClr val="tx1"/>
                </a:solidFill>
                <a:latin typeface="Tahoma"/>
                <a:cs typeface="Tahoma"/>
              </a:rPr>
              <a:t>о</a:t>
            </a:r>
            <a:r>
              <a:rPr lang="ru-RU" sz="1867" b="1" spc="-27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z="1867" b="1" spc="33" dirty="0">
                <a:solidFill>
                  <a:schemeClr val="tx1"/>
                </a:solidFill>
                <a:latin typeface="Tahoma"/>
                <a:cs typeface="Tahoma"/>
              </a:rPr>
              <a:t>соответст</a:t>
            </a:r>
            <a:r>
              <a:rPr lang="ru-RU" sz="1867" b="1" spc="43" dirty="0">
                <a:solidFill>
                  <a:schemeClr val="tx1"/>
                </a:solidFill>
                <a:latin typeface="Tahoma"/>
                <a:cs typeface="Tahoma"/>
              </a:rPr>
              <a:t>в</a:t>
            </a:r>
            <a:r>
              <a:rPr lang="ru-RU" sz="1867" b="1" spc="-13" dirty="0">
                <a:solidFill>
                  <a:schemeClr val="tx1"/>
                </a:solidFill>
                <a:latin typeface="Tahoma"/>
                <a:cs typeface="Tahoma"/>
              </a:rPr>
              <a:t>ую</a:t>
            </a:r>
            <a:r>
              <a:rPr lang="ru-RU" sz="1867" b="1" spc="-23" dirty="0">
                <a:solidFill>
                  <a:schemeClr val="tx1"/>
                </a:solidFill>
                <a:latin typeface="Tahoma"/>
                <a:cs typeface="Tahoma"/>
              </a:rPr>
              <a:t>щим  </a:t>
            </a:r>
            <a:r>
              <a:rPr lang="ru-RU" sz="1867" b="1" spc="-27" dirty="0">
                <a:solidFill>
                  <a:schemeClr val="tx1"/>
                </a:solidFill>
                <a:latin typeface="Tahoma"/>
                <a:cs typeface="Tahoma"/>
              </a:rPr>
              <a:t>учебным</a:t>
            </a:r>
            <a:r>
              <a:rPr lang="ru-RU" sz="1867" b="1" spc="-37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z="1867" b="1" spc="37" dirty="0">
                <a:solidFill>
                  <a:schemeClr val="tx1"/>
                </a:solidFill>
                <a:latin typeface="Tahoma"/>
                <a:cs typeface="Tahoma"/>
              </a:rPr>
              <a:t>предметам в дополнительный период допускаются: </a:t>
            </a:r>
            <a:endParaRPr lang="ru-RU" sz="1867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5692" y="2837369"/>
            <a:ext cx="10368703" cy="2162986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268830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2000" dirty="0"/>
              <a:t>поздно получившие допуск к ГИА</a:t>
            </a:r>
            <a:endParaRPr lang="ru-RU" sz="2000" dirty="0">
              <a:cs typeface="Verdana"/>
            </a:endParaRPr>
          </a:p>
          <a:p>
            <a:pPr marL="237079" marR="268830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2000" dirty="0" err="1">
                <a:cs typeface="Verdana"/>
              </a:rPr>
              <a:t>не</a:t>
            </a:r>
            <a:r>
              <a:rPr sz="2000" dirty="0">
                <a:cs typeface="Verdana"/>
              </a:rPr>
              <a:t> прошедшие ГИА, и т.ч. </a:t>
            </a:r>
            <a:r>
              <a:rPr sz="2000" b="1" dirty="0">
                <a:cs typeface="Tahoma"/>
              </a:rPr>
              <a:t>те, результаты которых по обязательным учебным предметам были  аннулированы (нарушение </a:t>
            </a:r>
            <a:r>
              <a:rPr sz="2000" b="1" dirty="0" err="1">
                <a:cs typeface="Tahoma"/>
              </a:rPr>
              <a:t>Порядка</a:t>
            </a:r>
            <a:r>
              <a:rPr sz="2000" b="1" dirty="0">
                <a:cs typeface="Tahoma"/>
              </a:rPr>
              <a:t>)</a:t>
            </a:r>
            <a:endParaRPr lang="ru-RU" sz="2000" b="1" dirty="0"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2000" dirty="0" err="1">
                <a:cs typeface="Verdana"/>
              </a:rPr>
              <a:t>получившие</a:t>
            </a:r>
            <a:r>
              <a:rPr sz="2000" dirty="0">
                <a:cs typeface="Verdana"/>
              </a:rPr>
              <a:t> неудовлетворительный результат по обязательным учебным предметам более 1 раза</a:t>
            </a: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2000" dirty="0">
                <a:cs typeface="Verdana"/>
              </a:rPr>
              <a:t>сдававшие 4 предмета и получившие неудовлетворительный результат более 2 раз</a:t>
            </a: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2000" dirty="0">
                <a:cs typeface="Verdana"/>
              </a:rPr>
              <a:t>сдававшие 2 предмета и получившие неудовлетворительный результат более 1 раза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14551" y="5450840"/>
            <a:ext cx="10368703" cy="85835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7093" rIns="0" bIns="0" rtlCol="0">
            <a:spAutoFit/>
          </a:bodyPr>
          <a:lstStyle/>
          <a:p>
            <a:pPr marR="758228" algn="ctr">
              <a:spcBef>
                <a:spcPts val="213"/>
              </a:spcBef>
            </a:pPr>
            <a:r>
              <a:rPr dirty="0">
                <a:cs typeface="Verdana"/>
              </a:rPr>
              <a:t>Заявление об участии в экзаменах / ГИА в дополнительный период подаются  не позднее чем </a:t>
            </a:r>
            <a:r>
              <a:rPr b="1" dirty="0">
                <a:cs typeface="Tahoma"/>
              </a:rPr>
              <a:t>за 2 недели </a:t>
            </a:r>
            <a:r>
              <a:rPr dirty="0">
                <a:cs typeface="Verdana"/>
              </a:rPr>
              <a:t>до начала периода </a:t>
            </a:r>
            <a:r>
              <a:rPr b="1" dirty="0">
                <a:cs typeface="Tahoma"/>
              </a:rPr>
              <a:t>в образовательные организации</a:t>
            </a:r>
            <a:r>
              <a:rPr dirty="0">
                <a:cs typeface="Verdana"/>
              </a:rPr>
              <a:t>,</a:t>
            </a:r>
          </a:p>
          <a:p>
            <a:pPr algn="ctr"/>
            <a:r>
              <a:rPr dirty="0">
                <a:cs typeface="Verdana"/>
              </a:rPr>
              <a:t>в которые указанные лица восстанавливаются на срок, необходимый для прохождения ГИА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2FD40C1-C665-B07B-ED67-A52A8CC76CB0}"/>
              </a:ext>
            </a:extLst>
          </p:cNvPr>
          <p:cNvSpPr txBox="1"/>
          <p:nvPr/>
        </p:nvSpPr>
        <p:spPr>
          <a:xfrm>
            <a:off x="0" y="0"/>
            <a:ext cx="12191998" cy="873955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vert="horz" wrap="square" lIns="0" tIns="12063" rIns="0" bIns="0" rtlCol="0">
            <a:spAutoFit/>
          </a:bodyPr>
          <a:lstStyle/>
          <a:p>
            <a:pPr marL="513609" marR="506624" algn="ctr">
              <a:spcBef>
                <a:spcPts val="95"/>
              </a:spcBef>
            </a:pPr>
            <a:r>
              <a:rPr lang="ru-RU" sz="2800" spc="-40" dirty="0">
                <a:cs typeface="Times New Roman" pitchFamily="18" charset="0"/>
              </a:rPr>
              <a:t>Обучающие материалы для обучающихся и родителей (законных представителей)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2190</TotalTime>
  <Words>868</Words>
  <Application>Microsoft Office PowerPoint</Application>
  <PresentationFormat>Широкоэкранный</PresentationFormat>
  <Paragraphs>145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MT</vt:lpstr>
      <vt:lpstr>Calibri</vt:lpstr>
      <vt:lpstr>Microsoft Sans Serif</vt:lpstr>
      <vt:lpstr>Tahoma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Тимур Ф. Ишханов</cp:lastModifiedBy>
  <cp:revision>71</cp:revision>
  <cp:lastPrinted>2023-10-11T13:19:00Z</cp:lastPrinted>
  <dcterms:created xsi:type="dcterms:W3CDTF">2023-08-07T09:23:18Z</dcterms:created>
  <dcterms:modified xsi:type="dcterms:W3CDTF">2023-10-12T08:21:01Z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2023-08-07T00:00:00Z</vt:filetime>
  </property>
</Properties>
</file>