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F1E4790-2465-4E6D-AA25-E500B48DC85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E266243-7F6E-4A39-8655-28469A5C4A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ll/>
  </p:transition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5120640" cy="158115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(из опыта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работы учителя русского языка и литературы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МБОУ гимназии №1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города Армавира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Комаровой О.Ю.)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052736"/>
            <a:ext cx="5224640" cy="26688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Система подготовки к итоговому сочинению: формы 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методы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53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Этапы работы </a:t>
            </a:r>
            <a:r>
              <a:rPr lang="ru-RU" sz="3200" b="1" i="1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над </a:t>
            </a:r>
            <a:r>
              <a:rPr lang="ru-RU" sz="3200" b="1" i="1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сочинением: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составление логического анализа;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сопоставление литературных произведений с предложенными направлениями;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план сочинения;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работа с цитатами и афоризмами известных людей;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написание сочинения, чтение и обсуждение работ.</a:t>
            </a:r>
          </a:p>
          <a:p>
            <a:endParaRPr lang="ru-RU" dirty="0"/>
          </a:p>
        </p:txBody>
      </p:sp>
      <p:pic>
        <p:nvPicPr>
          <p:cNvPr id="7170" name="Picture 2" descr="C:\Users\admin\Desktop\IMG_3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78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Задача экзамена состоит в том, чтобы оценить навыки школьника по следующим направлениям: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4126" y="1943882"/>
            <a:ext cx="6192688" cy="29512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мение придерживаться одной темы при размышлениях;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пособность обосновать своё мнение;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нание произведений русской и мировой литературы;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рименение правил культуры речи.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E:\картинки\3с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6" y="2132856"/>
            <a:ext cx="28575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91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Работа на уроках литературы</a:t>
            </a:r>
          </a:p>
        </p:txBody>
      </p:sp>
      <p:sp>
        <p:nvSpPr>
          <p:cNvPr id="4" name="Овал 3"/>
          <p:cNvSpPr/>
          <p:nvPr/>
        </p:nvSpPr>
        <p:spPr>
          <a:xfrm>
            <a:off x="3598851" y="3007235"/>
            <a:ext cx="2304256" cy="1800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Нравственное </a:t>
            </a:r>
            <a:r>
              <a:rPr lang="ru-RU" dirty="0" smtClean="0"/>
              <a:t>понятие («Верность»)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7"/>
          </p:cNvCxnSpPr>
          <p:nvPr/>
        </p:nvCxnSpPr>
        <p:spPr>
          <a:xfrm flipV="1">
            <a:off x="5565657" y="2578716"/>
            <a:ext cx="1094575" cy="692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1"/>
          </p:cNvCxnSpPr>
          <p:nvPr/>
        </p:nvCxnSpPr>
        <p:spPr>
          <a:xfrm flipH="1" flipV="1">
            <a:off x="2936303" y="2578716"/>
            <a:ext cx="999998" cy="692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H="1">
            <a:off x="2950779" y="4543802"/>
            <a:ext cx="985522" cy="911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5"/>
          </p:cNvCxnSpPr>
          <p:nvPr/>
        </p:nvCxnSpPr>
        <p:spPr>
          <a:xfrm>
            <a:off x="5565657" y="4543802"/>
            <a:ext cx="913514" cy="911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577" y="1529525"/>
            <a:ext cx="2650882" cy="9052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Произведение </a:t>
            </a:r>
          </a:p>
          <a:p>
            <a:pPr algn="ctr"/>
            <a:r>
              <a:rPr lang="ru-RU" dirty="0" smtClean="0"/>
              <a:t>(А.С. Пушкин «Капитанская дочка»)</a:t>
            </a:r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13"/>
          </p:nvPr>
        </p:nvSpPr>
        <p:spPr>
          <a:xfrm>
            <a:off x="8316416" y="3317458"/>
            <a:ext cx="553264" cy="10923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1340768"/>
            <a:ext cx="3024336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Произведение (Н.В. Гоголь «Тарас Бульба»)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5572501"/>
            <a:ext cx="305983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Произведение </a:t>
            </a:r>
          </a:p>
          <a:p>
            <a:pPr algn="ctr"/>
            <a:r>
              <a:rPr lang="ru-RU" dirty="0" smtClean="0"/>
              <a:t>( М.А. Шолохов «Тихий Дон»)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7196" y="5589628"/>
            <a:ext cx="3286618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Произведение (Л. Н. Толстой «Война и мир»)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6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Работа на уроках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717034"/>
            <a:ext cx="8595360" cy="351917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21746" y="2831973"/>
            <a:ext cx="2808312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Произведение (М.А. Шолохов «Тихий Дон»)</a:t>
            </a:r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flipH="1" flipV="1">
            <a:off x="2445682" y="2327917"/>
            <a:ext cx="987332" cy="778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7"/>
          </p:cNvCxnSpPr>
          <p:nvPr/>
        </p:nvCxnSpPr>
        <p:spPr>
          <a:xfrm flipV="1">
            <a:off x="5418790" y="2327917"/>
            <a:ext cx="1131348" cy="778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H="1">
            <a:off x="2301666" y="4430002"/>
            <a:ext cx="1131348" cy="490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5"/>
          </p:cNvCxnSpPr>
          <p:nvPr/>
        </p:nvCxnSpPr>
        <p:spPr>
          <a:xfrm>
            <a:off x="5418790" y="4430002"/>
            <a:ext cx="1131348" cy="490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1560" y="1340768"/>
            <a:ext cx="252028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Дружба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84464" y="1340768"/>
            <a:ext cx="261998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Преданность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3548" y="5157192"/>
            <a:ext cx="273630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Измена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84464" y="5157192"/>
            <a:ext cx="276400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Любовь</a:t>
            </a:r>
          </a:p>
        </p:txBody>
      </p:sp>
    </p:spTree>
    <p:extLst>
      <p:ext uri="{BB962C8B-B14F-4D97-AF65-F5344CB8AC3E}">
        <p14:creationId xmlns:p14="http://schemas.microsoft.com/office/powerpoint/2010/main" val="1790682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5005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Дополнительные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речеведческие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 дисциплины: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5796136" cy="43204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иторика (5-6классы);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ультура письменного высказывания (7 класс);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ингвопоэтика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(8 класс);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сновы русского красноречия (9 класс);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рактическая риторика (10-11 классы).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E:\картинки\5с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26" y="4207741"/>
            <a:ext cx="3607474" cy="26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56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Структура работы над текстом: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ересказ прочитанного текста;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оставление плана;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пределение основной мысли и позиции автора;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абота над жанром, типом речи;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пределение роли языковых средств.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E:\картинки\СОВЫ\I19JFCA1WXJ7ZCAPYJO2WCAFDAOGACA2MWXGECAN5F4AICABZJ9R8CA10WEF1CALATMH2CA2XTD6KCAON22Z8CASO36RCCAO2LLJICA2FA5Q7CAYX102TCA9T1INUCAG99ISOCAY6LD5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45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Разнообразие заданий для подготовки написания сочинения: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5377800" cy="493776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оставление микротекстов со специальным задание – употребление слов определённой тематической группы;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оставление текста по описанной ситуации;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ассказ об одном и том же с учётом целей и условий общения;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едактирование текстов.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E:\картинки\СОВЫ\C41-3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66559"/>
            <a:ext cx="2471160" cy="44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79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9178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«Золотая» тетрадь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5305792" cy="493776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оздание письменных речевых высказываний;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иксация уровня овладения основными видами речевой деятельности;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тветы на вопросы;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очинения разных жанров;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иксирование речевых, коммуникативных умений.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E:\картинки\СОВЫ\i[9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73694"/>
            <a:ext cx="2170162" cy="26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82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Этапы работы над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сочинением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накомство с критериями оценивания сочинения;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пределение ключевых слов и выражений в каждом тематическом направлении;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одбор синонимов к основным понятиям;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иды предложенных тем: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ема-понятие;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ема-вопрос;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ема-суждение.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dirty="0" smtClean="0"/>
          </a:p>
          <a:p>
            <a:pPr marL="457200" indent="-457200">
              <a:buFont typeface="+mj-lt"/>
              <a:buAutoNum type="arabicParenR"/>
            </a:pPr>
            <a:endParaRPr lang="ru-RU" dirty="0"/>
          </a:p>
        </p:txBody>
      </p:sp>
      <p:pic>
        <p:nvPicPr>
          <p:cNvPr id="6147" name="Picture 3" descr="C:\Users\admin\Desktop\IMG_3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39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13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103</TotalTime>
  <Words>339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Система подготовки к итоговому сочинению: формы и методы</vt:lpstr>
      <vt:lpstr>Задача экзамена состоит в том, чтобы оценить навыки школьника по следующим направлениям:</vt:lpstr>
      <vt:lpstr>Работа на уроках литературы</vt:lpstr>
      <vt:lpstr>Работа на уроках литературы</vt:lpstr>
      <vt:lpstr>Дополнительные речеведческие дисциплины:</vt:lpstr>
      <vt:lpstr>Структура работы над текстом:</vt:lpstr>
      <vt:lpstr>Разнообразие заданий для подготовки написания сочинения:</vt:lpstr>
      <vt:lpstr>«Золотая» тетрадь</vt:lpstr>
      <vt:lpstr>Этапы работы над сочинением:</vt:lpstr>
      <vt:lpstr>Этапы работы над  сочинением: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 к итоговому сочинению: формы и методы</dc:title>
  <dc:creator>admin</dc:creator>
  <cp:lastModifiedBy>Гимназия</cp:lastModifiedBy>
  <cp:revision>14</cp:revision>
  <dcterms:created xsi:type="dcterms:W3CDTF">2017-10-14T06:21:32Z</dcterms:created>
  <dcterms:modified xsi:type="dcterms:W3CDTF">2022-10-31T04:47:14Z</dcterms:modified>
</cp:coreProperties>
</file>