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2" r:id="rId4"/>
    <p:sldId id="263" r:id="rId5"/>
    <p:sldId id="257" r:id="rId6"/>
    <p:sldId id="258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9678-D1AA-42AB-9EFF-A01017373F10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AF20-BCAC-42EA-A159-C938671E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2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77" y="565962"/>
            <a:ext cx="4032448" cy="5383318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3729" y="618119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Гуреева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Вера Викторовна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6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4" y="800509"/>
            <a:ext cx="7603072" cy="5256981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28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1" y="1628800"/>
            <a:ext cx="7118937" cy="4797152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91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86" y="1700808"/>
            <a:ext cx="7018828" cy="4496437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81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4864"/>
            <a:ext cx="7315200" cy="4010025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85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6" y="1844824"/>
            <a:ext cx="8025968" cy="435044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02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652462"/>
            <a:ext cx="7781925" cy="5553075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92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12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972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095500" cy="2095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54" y="476672"/>
            <a:ext cx="4234891" cy="5989681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43" b="99429" l="2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3812"/>
            <a:ext cx="1780393" cy="2336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125" l="3056" r="99444">
                        <a14:foregroundMark x1="79444" y1="9425" x2="79444" y2="9425"/>
                        <a14:foregroundMark x1="51389" y1="5431" x2="51389" y2="5431"/>
                        <a14:foregroundMark x1="68333" y1="4952" x2="68333" y2="4952"/>
                        <a14:foregroundMark x1="80278" y1="17252" x2="80278" y2="17252"/>
                        <a14:foregroundMark x1="79444" y1="7508" x2="79444" y2="7508"/>
                        <a14:foregroundMark x1="81944" y1="24601" x2="81944" y2="24601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2"/>
          <a:stretch/>
        </p:blipFill>
        <p:spPr>
          <a:xfrm>
            <a:off x="766612" y="3378200"/>
            <a:ext cx="1497364" cy="25108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46" l="0" r="99453">
                        <a14:foregroundMark x1="55657" y1="72385" x2="55657" y2="72385"/>
                        <a14:foregroundMark x1="36679" y1="68520" x2="36679" y2="68520"/>
                        <a14:foregroundMark x1="43248" y1="83035" x2="43248" y2="83035"/>
                        <a14:foregroundMark x1="71350" y1="78322" x2="71350" y2="78322"/>
                        <a14:foregroundMark x1="55657" y1="65975" x2="55657" y2="65975"/>
                        <a14:foregroundMark x1="48175" y1="68049" x2="48175" y2="68049"/>
                        <a14:foregroundMark x1="51460" y1="80019" x2="51460" y2="80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01" y="3285728"/>
            <a:ext cx="153491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9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10</cp:revision>
  <dcterms:created xsi:type="dcterms:W3CDTF">2020-03-10T18:24:51Z</dcterms:created>
  <dcterms:modified xsi:type="dcterms:W3CDTF">2020-03-11T04:40:54Z</dcterms:modified>
</cp:coreProperties>
</file>