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68" r:id="rId4"/>
    <p:sldId id="279" r:id="rId5"/>
    <p:sldId id="285" r:id="rId6"/>
    <p:sldId id="284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9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79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2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4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3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3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5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3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62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3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1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8743-F609-4B01-8A2F-74E08C9CCF6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2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6346" y="196960"/>
            <a:ext cx="1628984" cy="7908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45740"/>
            <a:ext cx="9144000" cy="2879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  <a:t>О выборе предметов и сроках подачи заявления на участие в ГИА-9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</a:rPr>
              <a:t>в 2018 году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92688" y="5287963"/>
            <a:ext cx="4017962" cy="147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Руководитель Центра оценки качества образования Краснодарского края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Игорь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Рифкатович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Карамов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8-988-24-23-520</a:t>
            </a:r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karamov@bk.ru</a:t>
            </a:r>
            <a:endParaRPr lang="ru-RU" sz="1800" b="1" dirty="0">
              <a:solidFill>
                <a:srgbClr val="FF0000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53" y="5705779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53" y="189965"/>
            <a:ext cx="1130638" cy="11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9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388" y="101953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7585" y="862353"/>
            <a:ext cx="2299507" cy="201976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включает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9508" y="879551"/>
            <a:ext cx="2071228" cy="2002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экзамены: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982" y="896748"/>
            <a:ext cx="4355589" cy="2002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обучающегося из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предметов: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химия, биология, литература,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история, обществознание, информатика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иностранные языки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немецкий, французский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испанский) </a:t>
            </a:r>
          </a:p>
        </p:txBody>
      </p:sp>
      <p:sp>
        <p:nvSpPr>
          <p:cNvPr id="10" name="Плюс 9"/>
          <p:cNvSpPr/>
          <p:nvPr/>
        </p:nvSpPr>
        <p:spPr>
          <a:xfrm>
            <a:off x="4426229" y="3964901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171" y="3058537"/>
            <a:ext cx="2284336" cy="207418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детей 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9508" y="3054261"/>
            <a:ext cx="2071228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сдаваемых экзаменов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желанию)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до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обязательных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1983" y="3054262"/>
            <a:ext cx="2182281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обучающегося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433803" y="1769445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979" y="6116425"/>
            <a:ext cx="8625105" cy="6102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экзаменов не должно быть больше четырех 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979" y="5338421"/>
            <a:ext cx="8625105" cy="560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учебных предмета по выбору -  могут быть </a:t>
            </a:r>
            <a:r>
              <a:rPr lang="ru-RU" sz="19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иностранных языка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061713" y="125753"/>
            <a:ext cx="4942936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экзаменов ГИА-9</a:t>
            </a:r>
          </a:p>
        </p:txBody>
      </p:sp>
      <p:pic>
        <p:nvPicPr>
          <p:cNvPr id="19" name="Picture 2" descr="C:\Users\Татьяна Викторовна\Desktop\картинки\inklude.pn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041334" y="3363152"/>
            <a:ext cx="2102666" cy="137634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57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553443" y="57455"/>
            <a:ext cx="6586222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91" y="749127"/>
            <a:ext cx="507965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членов семейного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 в сфере профессиональной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выборе специальности;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он хорошо знает и планирует выбрать для сдачи ГИА-9;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-1" y="2954971"/>
            <a:ext cx="3338423" cy="1401473"/>
          </a:xfrm>
          <a:prstGeom prst="cloudCallout">
            <a:avLst>
              <a:gd name="adj1" fmla="val -44060"/>
              <a:gd name="adj2" fmla="val -63137"/>
            </a:avLst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" t="5695" r="76209" b="46312"/>
          <a:stretch/>
        </p:blipFill>
        <p:spPr>
          <a:xfrm>
            <a:off x="635845" y="3376162"/>
            <a:ext cx="531112" cy="758342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2" t="5500" r="55749" b="54856"/>
          <a:stretch/>
        </p:blipFill>
        <p:spPr>
          <a:xfrm>
            <a:off x="2396992" y="3195834"/>
            <a:ext cx="500741" cy="69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69" t="5937" r="28836" b="52667"/>
          <a:stretch/>
        </p:blipFill>
        <p:spPr>
          <a:xfrm>
            <a:off x="1878446" y="3464906"/>
            <a:ext cx="458609" cy="609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46" t="3529" r="1759" b="68436"/>
          <a:stretch/>
        </p:blipFill>
        <p:spPr>
          <a:xfrm>
            <a:off x="1136352" y="3468056"/>
            <a:ext cx="646260" cy="6993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33831" y="3125463"/>
            <a:ext cx="56477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ребенка планы: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продолжить обучение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 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пойти 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учиться в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колледж/техникум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2035207" y="4291119"/>
            <a:ext cx="3217857" cy="2194260"/>
          </a:xfrm>
          <a:prstGeom prst="cloudCallout">
            <a:avLst>
              <a:gd name="adj1" fmla="val -5403"/>
              <a:gd name="adj2" fmla="val -75857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490" y="4963833"/>
            <a:ext cx="746913" cy="95853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04894" y="4871652"/>
            <a:ext cx="272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в 10 классе: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профильные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в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школе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096" y="2993566"/>
            <a:ext cx="2860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5546785" y="4207634"/>
            <a:ext cx="3597215" cy="2300285"/>
          </a:xfrm>
          <a:prstGeom prst="cloudCallout">
            <a:avLst>
              <a:gd name="adj1" fmla="val -61332"/>
              <a:gd name="adj2" fmla="val -47381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75887" y="4448278"/>
            <a:ext cx="376811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Поступающему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колледж/техникум: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список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колледжей/техникумов,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эти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ознакомиться с условиями</a:t>
            </a:r>
          </a:p>
          <a:p>
            <a:pPr algn="ctr"/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096" y="6343479"/>
            <a:ext cx="8684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период выбора предметов для сдачи ГИА-9</a:t>
            </a:r>
          </a:p>
        </p:txBody>
      </p:sp>
      <p:pic>
        <p:nvPicPr>
          <p:cNvPr id="3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792" y="57455"/>
            <a:ext cx="1638117" cy="5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785" y="782025"/>
            <a:ext cx="2766781" cy="23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770" y="1900238"/>
            <a:ext cx="8902700" cy="49577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– 9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367" y="2445393"/>
            <a:ext cx="1881187" cy="2100263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61861" y="2445392"/>
            <a:ext cx="1887537" cy="209073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054" y="4638931"/>
            <a:ext cx="1900500" cy="2081707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2735" y="4638932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482" y="101953"/>
            <a:ext cx="1577681" cy="5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1673525" y="55563"/>
            <a:ext cx="5795957" cy="942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Информация для участников ГИА-9 и их родителей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770" y="938828"/>
            <a:ext cx="8770184" cy="910009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Все памятки опубликованы на сайте </a:t>
            </a:r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ГКУ КК ЦОКО </a:t>
            </a:r>
            <a:r>
              <a:rPr lang="en-US" sz="1900" b="1" u="sng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gas.kubannet.ru</a:t>
            </a:r>
            <a:r>
              <a:rPr lang="ru-RU" sz="1900" b="1" dirty="0">
                <a:solidFill>
                  <a:srgbClr val="0000FF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и </a:t>
            </a:r>
            <a:r>
              <a:rPr lang="ru-RU" sz="1900" b="1" dirty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направлены в территории для информационно-разъяснительной работы 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latin typeface="Times New Roman Cyr" panose="02020603050405020304" pitchFamily="18" charset="-52"/>
                <a:ea typeface="+mj-ea"/>
                <a:cs typeface="+mj-cs"/>
              </a:rPr>
              <a:t>с участниками ГИА-9 и их родителями </a:t>
            </a:r>
            <a:endParaRPr lang="ru-RU" sz="1900" b="1" dirty="0">
              <a:solidFill>
                <a:srgbClr val="0070C0"/>
              </a:solidFill>
              <a:latin typeface="Times New Roman Cyr" panose="02020603050405020304" pitchFamily="18" charset="-52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6705" y="2454918"/>
            <a:ext cx="2311617" cy="2081212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57891" y="4638932"/>
            <a:ext cx="1891507" cy="2091098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175" y="2520212"/>
            <a:ext cx="1501570" cy="194109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/>
          <a:srcRect b="1851"/>
          <a:stretch/>
        </p:blipFill>
        <p:spPr>
          <a:xfrm>
            <a:off x="3581365" y="2518285"/>
            <a:ext cx="150068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1069" y="2518285"/>
            <a:ext cx="1480899" cy="194302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3176" y="4719682"/>
            <a:ext cx="1501570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366" y="4699451"/>
            <a:ext cx="1472916" cy="19789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912" y="4719683"/>
            <a:ext cx="930782" cy="192265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7154117" y="4638931"/>
            <a:ext cx="1104205" cy="2081706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9848" y="4718198"/>
            <a:ext cx="964087" cy="192414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475" y="107342"/>
            <a:ext cx="1578564" cy="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0595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7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436" y="90090"/>
            <a:ext cx="1500926" cy="4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4311" y="-78721"/>
            <a:ext cx="623467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заявлений на участие в </a:t>
            </a: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и изменение перечня предметов</a:t>
            </a:r>
            <a:endParaRPr lang="ru-RU" alt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18943" t="19277" r="18600" b="7028"/>
          <a:stretch/>
        </p:blipFill>
        <p:spPr bwMode="auto">
          <a:xfrm>
            <a:off x="7689" y="811870"/>
            <a:ext cx="4809401" cy="326747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19218" t="19033" r="18462" b="8004"/>
          <a:stretch/>
        </p:blipFill>
        <p:spPr bwMode="auto">
          <a:xfrm>
            <a:off x="3797399" y="3480284"/>
            <a:ext cx="5348377" cy="33777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55162" y="1298326"/>
            <a:ext cx="330837" cy="23726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67883" y="3977380"/>
            <a:ext cx="303522" cy="27544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" y="3969909"/>
            <a:ext cx="407926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перечень указанных в з</a:t>
            </a: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явлении экзаменов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марта: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наличии у них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уважительных причин (болезнь 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обстоятельства, подтвержденные документально);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подает заявление в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соответствующих экзаменов</a:t>
            </a:r>
          </a:p>
          <a:p>
            <a:pPr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(п.9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ГИА-9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17090" y="875265"/>
            <a:ext cx="43269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в форме ГВЭ обучающемуся необходимо: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форму сдачи экзамена –</a:t>
            </a:r>
          </a:p>
          <a:p>
            <a:pPr eaLnBrk="1" hangingPunct="1">
              <a:defRPr/>
            </a:pPr>
            <a:r>
              <a:rPr lang="ru-RU" alt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стная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письменная;</a:t>
            </a:r>
            <a:endParaRPr lang="ru-RU" altLang="ru-RU" sz="1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выборе письменной формы ГВЭ</a:t>
            </a:r>
          </a:p>
          <a:p>
            <a:pPr eaLnBrk="1" hangingPunct="1">
              <a:defRPr/>
            </a:pPr>
            <a:r>
              <a:rPr lang="ru-RU" altLang="ru-RU" sz="17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указать форму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заданием или </a:t>
            </a:r>
            <a:r>
              <a:rPr lang="ru-RU" alt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alt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781" y="1081528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75781" y="1230817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75781" y="1563010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75781" y="1712299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46116" y="3631466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53538" y="3785243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53538" y="4154664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53538" y="4308352"/>
            <a:ext cx="31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2635370" y="3631466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6729202" y="6467615"/>
            <a:ext cx="875581" cy="259047"/>
          </a:xfrm>
          <a:prstGeom prst="snip2Diag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170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6626F60A-33C3-4997-AEC2-87D4F9F82A70}" vid="{3AB17E42-025B-4CAD-9FDA-8FE78DC8E3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Видеоконференция ЦОКО 2</Template>
  <TotalTime>961</TotalTime>
  <Words>375</Words>
  <Application>Microsoft Office PowerPoint</Application>
  <PresentationFormat>Экран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 выборе предметов и сроках подачи заявления на участие в ГИА-9  в 2018 году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user</cp:lastModifiedBy>
  <cp:revision>118</cp:revision>
  <cp:lastPrinted>2018-02-08T07:16:57Z</cp:lastPrinted>
  <dcterms:created xsi:type="dcterms:W3CDTF">2016-10-12T15:15:15Z</dcterms:created>
  <dcterms:modified xsi:type="dcterms:W3CDTF">2018-02-16T20:40:17Z</dcterms:modified>
</cp:coreProperties>
</file>